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407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465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22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182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760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302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914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684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556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345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898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AE736-AA15-42B1-81A5-6D74333C7788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89253-A130-4184-B6BF-72E3B6695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854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C9FCB"/>
              </a:gs>
              <a:gs pos="0">
                <a:srgbClr val="F8B049"/>
              </a:gs>
              <a:gs pos="3000">
                <a:srgbClr val="F8B049"/>
              </a:gs>
              <a:gs pos="20000">
                <a:srgbClr val="FEE7F2"/>
              </a:gs>
              <a:gs pos="39000">
                <a:srgbClr val="F952A0"/>
              </a:gs>
              <a:gs pos="65000">
                <a:srgbClr val="C50849"/>
              </a:gs>
              <a:gs pos="100000">
                <a:srgbClr val="B43E85"/>
              </a:gs>
              <a:gs pos="100000">
                <a:srgbClr val="F8B049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9285" y="1916832"/>
            <a:ext cx="3285430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430824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Angličtina hrou pro 3. a 4. </a:t>
                      </a:r>
                      <a:r>
                        <a:rPr lang="cs-CZ" sz="2000" b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VY_32_INOVACE_10_Plural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00192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6511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C9FCB"/>
              </a:gs>
              <a:gs pos="0">
                <a:srgbClr val="F8B049"/>
              </a:gs>
              <a:gs pos="3000">
                <a:srgbClr val="F8B049"/>
              </a:gs>
              <a:gs pos="20000">
                <a:srgbClr val="FEE7F2"/>
              </a:gs>
              <a:gs pos="39000">
                <a:srgbClr val="F952A0"/>
              </a:gs>
              <a:gs pos="65000">
                <a:srgbClr val="C50849"/>
              </a:gs>
              <a:gs pos="100000">
                <a:srgbClr val="B43E85"/>
              </a:gs>
              <a:gs pos="100000">
                <a:srgbClr val="F8B049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4096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8" y="643065"/>
            <a:ext cx="48965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Množné číslo</a:t>
            </a:r>
            <a:endParaRPr lang="cs-CZ" sz="66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40497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63" y="2059212"/>
            <a:ext cx="2326958" cy="172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83" y="4509120"/>
            <a:ext cx="2131803" cy="158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95936" y="2318548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BOOK</a:t>
            </a:r>
            <a:endParaRPr lang="cs-CZ" sz="5400" b="1" dirty="0">
              <a:ln>
                <a:solidFill>
                  <a:schemeClr val="tx1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66927"/>
            <a:ext cx="2131803" cy="158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995936" y="4897638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BOOK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54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201343" y="5013502"/>
            <a:ext cx="648072" cy="691602"/>
          </a:xfrm>
          <a:prstGeom prst="ellipse">
            <a:avLst/>
          </a:prstGeom>
          <a:noFill/>
          <a:ln w="76200">
            <a:solidFill>
              <a:srgbClr val="00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5364088" y="3429000"/>
            <a:ext cx="720080" cy="1368152"/>
          </a:xfrm>
          <a:prstGeom prst="downArrow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85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2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C9FCB"/>
              </a:gs>
              <a:gs pos="0">
                <a:srgbClr val="F8B049"/>
              </a:gs>
              <a:gs pos="3000">
                <a:srgbClr val="F8B049"/>
              </a:gs>
              <a:gs pos="20000">
                <a:srgbClr val="FEE7F2"/>
              </a:gs>
              <a:gs pos="39000">
                <a:srgbClr val="F952A0"/>
              </a:gs>
              <a:gs pos="65000">
                <a:srgbClr val="C50849"/>
              </a:gs>
              <a:gs pos="100000">
                <a:srgbClr val="B43E85"/>
              </a:gs>
              <a:gs pos="100000">
                <a:srgbClr val="F8B049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4096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8" y="643065"/>
            <a:ext cx="48965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Množné číslo</a:t>
            </a:r>
            <a:endParaRPr lang="cs-CZ" sz="66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40497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95936" y="2318548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PEN</a:t>
            </a:r>
            <a:endParaRPr lang="cs-CZ" sz="5400" b="1" dirty="0">
              <a:ln>
                <a:solidFill>
                  <a:schemeClr val="tx1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4897638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THREE PEN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54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092280" y="5013502"/>
            <a:ext cx="648072" cy="691602"/>
          </a:xfrm>
          <a:prstGeom prst="ellipse">
            <a:avLst/>
          </a:prstGeom>
          <a:noFill/>
          <a:ln w="76200">
            <a:solidFill>
              <a:srgbClr val="00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5364088" y="3429000"/>
            <a:ext cx="720080" cy="1368152"/>
          </a:xfrm>
          <a:prstGeom prst="downArrow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OEM\AppData\Local\Microsoft\Windows\Temporary Internet Files\Content.IE5\6II8CBVJ\MC9002872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81912"/>
            <a:ext cx="1368152" cy="265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OEM\AppData\Local\Microsoft\Windows\Temporary Internet Files\Content.IE5\6II8CBVJ\MC9002872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84" y="4031703"/>
            <a:ext cx="1368152" cy="265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OEM\AppData\Local\Microsoft\Windows\Temporary Internet Files\Content.IE5\6II8CBVJ\MC9002872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31703"/>
            <a:ext cx="1368152" cy="265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OEM\AppData\Local\Microsoft\Windows\Temporary Internet Files\Content.IE5\6II8CBVJ\MC9002872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804" y="4031703"/>
            <a:ext cx="1368152" cy="265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376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C9FCB"/>
              </a:gs>
              <a:gs pos="0">
                <a:srgbClr val="F8B049"/>
              </a:gs>
              <a:gs pos="3000">
                <a:srgbClr val="F8B049"/>
              </a:gs>
              <a:gs pos="20000">
                <a:srgbClr val="FEE7F2"/>
              </a:gs>
              <a:gs pos="39000">
                <a:srgbClr val="F952A0"/>
              </a:gs>
              <a:gs pos="65000">
                <a:srgbClr val="C50849"/>
              </a:gs>
              <a:gs pos="100000">
                <a:srgbClr val="B43E85"/>
              </a:gs>
              <a:gs pos="100000">
                <a:srgbClr val="F8B049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4096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8" y="643065"/>
            <a:ext cx="48965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Množné číslo</a:t>
            </a:r>
            <a:endParaRPr lang="cs-CZ" sz="66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40497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779912" y="2318548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CAT</a:t>
            </a:r>
            <a:endParaRPr lang="cs-CZ" sz="5400" b="1" dirty="0">
              <a:ln>
                <a:solidFill>
                  <a:schemeClr val="tx1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4897635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 CAT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54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770890" y="5013501"/>
            <a:ext cx="648072" cy="691602"/>
          </a:xfrm>
          <a:prstGeom prst="ellipse">
            <a:avLst/>
          </a:prstGeom>
          <a:noFill/>
          <a:ln w="76200">
            <a:solidFill>
              <a:srgbClr val="00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5364088" y="3429000"/>
            <a:ext cx="720080" cy="1368152"/>
          </a:xfrm>
          <a:prstGeom prst="downArrow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OEM\AppData\Local\Microsoft\Windows\Temporary Internet Files\Content.IE5\DI040S95\MC900027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48272"/>
            <a:ext cx="1296144" cy="244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OEM\AppData\Local\Microsoft\Windows\Temporary Internet Files\Content.IE5\DI040S95\MC900027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51897"/>
            <a:ext cx="855712" cy="161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OEM\AppData\Local\Microsoft\Windows\Temporary Internet Files\Content.IE5\DI040S95\MC900027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232" y="4551896"/>
            <a:ext cx="855712" cy="161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OEM\AppData\Local\Microsoft\Windows\Temporary Internet Files\Content.IE5\DI040S95\MC900027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280" y="4551895"/>
            <a:ext cx="855712" cy="161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OEM\AppData\Local\Microsoft\Windows\Temporary Internet Files\Content.IE5\DI040S95\MC900027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992" y="4564421"/>
            <a:ext cx="855712" cy="161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8191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C9FCB"/>
              </a:gs>
              <a:gs pos="0">
                <a:srgbClr val="F8B049"/>
              </a:gs>
              <a:gs pos="3000">
                <a:srgbClr val="F8B049"/>
              </a:gs>
              <a:gs pos="20000">
                <a:srgbClr val="FEE7F2"/>
              </a:gs>
              <a:gs pos="39000">
                <a:srgbClr val="F952A0"/>
              </a:gs>
              <a:gs pos="65000">
                <a:srgbClr val="C50849"/>
              </a:gs>
              <a:gs pos="100000">
                <a:srgbClr val="B43E85"/>
              </a:gs>
              <a:gs pos="100000">
                <a:srgbClr val="F8B049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497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8" y="643065"/>
            <a:ext cx="48965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Přiřaď:</a:t>
            </a:r>
            <a:endParaRPr lang="cs-CZ" sz="66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40497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586401" y="4938251"/>
            <a:ext cx="19711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CAT</a:t>
            </a:r>
            <a:endParaRPr lang="cs-CZ" sz="3600" b="1" dirty="0">
              <a:ln>
                <a:solidFill>
                  <a:schemeClr val="tx1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39" y="2132856"/>
            <a:ext cx="1065902" cy="79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087" y="2132855"/>
            <a:ext cx="1065902" cy="79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989" y="2132856"/>
            <a:ext cx="1065902" cy="79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30" y="2653139"/>
            <a:ext cx="1065902" cy="79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914" y="2653138"/>
            <a:ext cx="1065902" cy="79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OEM\AppData\Local\Microsoft\Windows\Temporary Internet Files\Content.IE5\DI040S95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35" y="5517232"/>
            <a:ext cx="1535948" cy="114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OEM\AppData\Local\Microsoft\Windows\Temporary Internet Files\Content.IE5\6II8CBVJ\MC9002872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529" y="5247058"/>
            <a:ext cx="727401" cy="141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OEM\AppData\Local\Microsoft\Windows\Temporary Internet Files\Content.IE5\6II8CBVJ\MC9002872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1" y="5261417"/>
            <a:ext cx="727401" cy="141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OEM\AppData\Local\Microsoft\Windows\Temporary Internet Files\Content.IE5\6II8CBVJ\MC9002872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261417"/>
            <a:ext cx="727401" cy="141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OEM\AppData\Local\Microsoft\Windows\Temporary Internet Files\Content.IE5\DI040S95\MC900027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821" y="1828745"/>
            <a:ext cx="1011772" cy="190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3335490" y="4291919"/>
            <a:ext cx="2473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 BOOKS</a:t>
            </a:r>
            <a:endParaRPr lang="cs-CZ" sz="3600" b="1" dirty="0">
              <a:ln>
                <a:solidFill>
                  <a:schemeClr val="tx1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69668" y="3686518"/>
            <a:ext cx="2604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THREE PENS</a:t>
            </a:r>
            <a:endParaRPr lang="cs-CZ" sz="3600" b="1" dirty="0">
              <a:ln>
                <a:solidFill>
                  <a:schemeClr val="tx1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13685" y="3040186"/>
            <a:ext cx="23166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BOOK</a:t>
            </a:r>
            <a:endParaRPr lang="cs-CZ" sz="3600" b="1" dirty="0">
              <a:ln>
                <a:solidFill>
                  <a:schemeClr val="tx1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1751061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klikej na slova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518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23682E-6 L -0.34653 0.250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125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62535E-8 L 0.33854 0.1253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17206E-6 L -0.33854 -0.109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27" y="-55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014E-8 L 0.37795 -0.1725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89" y="-86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FC9FCB"/>
              </a:gs>
              <a:gs pos="0">
                <a:srgbClr val="F8B049"/>
              </a:gs>
              <a:gs pos="3000">
                <a:srgbClr val="F8B049"/>
              </a:gs>
              <a:gs pos="20000">
                <a:srgbClr val="FEE7F2"/>
              </a:gs>
              <a:gs pos="39000">
                <a:srgbClr val="F952A0"/>
              </a:gs>
              <a:gs pos="65000">
                <a:srgbClr val="C50849"/>
              </a:gs>
              <a:gs pos="100000">
                <a:srgbClr val="B43E85"/>
              </a:gs>
              <a:gs pos="100000">
                <a:srgbClr val="F8B049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6876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9852" y="643065"/>
            <a:ext cx="26642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66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22048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90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OEM\AppData\Local\Microsoft\Windows\Temporary Internet Files\Content.IE5\PXEXDNO5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81511" y="81608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94920" y="4975885"/>
            <a:ext cx="373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  <a:endParaRPr lang="cs-CZ" sz="36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8123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57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2011-09-24T12:32:41Z</dcterms:created>
  <dcterms:modified xsi:type="dcterms:W3CDTF">2011-09-24T16:20:19Z</dcterms:modified>
</cp:coreProperties>
</file>