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2" r:id="rId5"/>
    <p:sldId id="261" r:id="rId6"/>
    <p:sldId id="260" r:id="rId7"/>
    <p:sldId id="259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pecek.pionyr.cz/nauc/drevo/jablon.jpg" TargetMode="External"/><Relationship Id="rId7" Type="http://schemas.openxmlformats.org/officeDocument/2006/relationships/hyperlink" Target="http://2002.tour-de-france.cz/images/foto/14-07-2002/armypres.jpg" TargetMode="External"/><Relationship Id="rId2" Type="http://schemas.openxmlformats.org/officeDocument/2006/relationships/hyperlink" Target="http://www.vira.cz/img/db/clanky/velky_511.jpe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g2.ct24.cz/multimedia/images/4/377/middle/37613.jpg" TargetMode="External"/><Relationship Id="rId5" Type="http://schemas.openxmlformats.org/officeDocument/2006/relationships/hyperlink" Target="http://www.fajfklub.cz/akce_olomouc05/tramvaj_prij.jpg" TargetMode="External"/><Relationship Id="rId4" Type="http://schemas.openxmlformats.org/officeDocument/2006/relationships/hyperlink" Target="http://media.novinky.cz/418/224185-top_foto2-rjcpg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85293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rgbClr val="FF0000"/>
                </a:solidFill>
              </a:rPr>
              <a:t>Opakování-klid a pohyb</a:t>
            </a:r>
            <a:endParaRPr lang="cs-CZ" sz="7200" b="1" dirty="0">
              <a:solidFill>
                <a:srgbClr val="FF0000"/>
              </a:solidFill>
            </a:endParaRPr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0" y="5105400"/>
            <a:ext cx="9144000" cy="175260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115559" y="4365104"/>
            <a:ext cx="4912883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VY_32_INOVACE_02_Opakování-klid a pohyb těles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kopecek.pionyr.cz/nauc/drevo/jabl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8027" y="1462718"/>
            <a:ext cx="5847946" cy="438596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0" y="77723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Opakování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V následujících případech urči tělesa, vzhledem k nimž je těleso v klidu a v pohybu</a:t>
            </a:r>
          </a:p>
        </p:txBody>
      </p:sp>
      <p:sp>
        <p:nvSpPr>
          <p:cNvPr id="2" name="Obdélník 1"/>
          <p:cNvSpPr/>
          <p:nvPr/>
        </p:nvSpPr>
        <p:spPr>
          <a:xfrm>
            <a:off x="3488081" y="5848678"/>
            <a:ext cx="21678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/>
            <a:r>
              <a:rPr lang="cs-CZ" sz="2800" dirty="0">
                <a:solidFill>
                  <a:prstClr val="black"/>
                </a:solidFill>
              </a:rPr>
              <a:t>Větev jabloně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vira.cz/img/db/clanky/velky_51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82878" y="404664"/>
            <a:ext cx="4778245" cy="4459696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3747736" y="5424304"/>
            <a:ext cx="2457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/>
            <a:r>
              <a:rPr lang="cs-CZ" sz="2800" dirty="0"/>
              <a:t>Dítě na kolotoči</a:t>
            </a:r>
          </a:p>
        </p:txBody>
      </p:sp>
    </p:spTree>
    <p:extLst>
      <p:ext uri="{BB962C8B-B14F-4D97-AF65-F5344CB8AC3E}">
        <p14:creationId xmlns:p14="http://schemas.microsoft.com/office/powerpoint/2010/main" xmlns="" val="238122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www.fajfklub.cz/akce_olomouc05/tramvaj_pri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2142" y="476672"/>
            <a:ext cx="6799716" cy="5112568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3554991" y="5733256"/>
            <a:ext cx="30590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/>
            <a:r>
              <a:rPr lang="cs-CZ" sz="2800" dirty="0"/>
              <a:t>Tramvaj na zastávce</a:t>
            </a:r>
          </a:p>
        </p:txBody>
      </p:sp>
    </p:spTree>
    <p:extLst>
      <p:ext uri="{BB962C8B-B14F-4D97-AF65-F5344CB8AC3E}">
        <p14:creationId xmlns:p14="http://schemas.microsoft.com/office/powerpoint/2010/main" xmlns="" val="50560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2002.tour-de-france.cz/images/foto/14-07-2002/armyp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76671"/>
            <a:ext cx="6480720" cy="5003497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3667104" y="5661248"/>
            <a:ext cx="27149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/>
            <a:r>
              <a:rPr lang="cs-CZ" sz="2800" dirty="0"/>
              <a:t>Pochodující voják</a:t>
            </a:r>
          </a:p>
        </p:txBody>
      </p:sp>
    </p:spTree>
    <p:extLst>
      <p:ext uri="{BB962C8B-B14F-4D97-AF65-F5344CB8AC3E}">
        <p14:creationId xmlns:p14="http://schemas.microsoft.com/office/powerpoint/2010/main" xmlns="" val="14110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img2.ct24.cz/multimedia/images/4/377/middle/376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8547" y="404664"/>
            <a:ext cx="6366907" cy="4925858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3264265" y="5811875"/>
            <a:ext cx="2153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/>
            <a:r>
              <a:rPr lang="cs-CZ" sz="2800" dirty="0"/>
              <a:t>Zboží na páse</a:t>
            </a:r>
          </a:p>
        </p:txBody>
      </p:sp>
    </p:spTree>
    <p:extLst>
      <p:ext uri="{BB962C8B-B14F-4D97-AF65-F5344CB8AC3E}">
        <p14:creationId xmlns:p14="http://schemas.microsoft.com/office/powerpoint/2010/main" xmlns="" val="378308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5229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Urči tři tělesa, ke kterým je člověk stojící u silnice v klidu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-26088" y="590049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Urči tři tělesa, ke kterým je člověk stojící u silnice v pohybu</a:t>
            </a:r>
            <a:endParaRPr lang="cs-CZ" sz="2800" dirty="0"/>
          </a:p>
        </p:txBody>
      </p:sp>
      <p:pic>
        <p:nvPicPr>
          <p:cNvPr id="4" name="Picture 12" descr="http://media.novinky.cz/418/224185-top_foto2-rjc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91825" cy="51141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1025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Zdroje:</a:t>
            </a:r>
          </a:p>
          <a:p>
            <a:r>
              <a:rPr lang="cs-CZ" dirty="0" smtClean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vira.cz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img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db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clanky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velky</a:t>
            </a:r>
            <a:r>
              <a:rPr lang="cs-CZ" dirty="0" smtClean="0">
                <a:hlinkClick r:id="rId2"/>
              </a:rPr>
              <a:t>_511.jpeg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kopecek.pionyr.cz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nauc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drevo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jablon.jpg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media.novinky.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/418/224185-top_foto2-</a:t>
            </a:r>
            <a:r>
              <a:rPr lang="cs-CZ" dirty="0" err="1" smtClean="0">
                <a:hlinkClick r:id="rId4"/>
              </a:rPr>
              <a:t>rjcpg.jpg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</a:t>
            </a:r>
            <a:r>
              <a:rPr lang="cs-CZ" dirty="0" smtClean="0">
                <a:hlinkClick r:id="rId5"/>
              </a:rPr>
              <a:t>://</a:t>
            </a:r>
            <a:r>
              <a:rPr lang="cs-CZ" dirty="0" smtClean="0">
                <a:hlinkClick r:id="rId5"/>
              </a:rPr>
              <a:t>www.</a:t>
            </a:r>
            <a:r>
              <a:rPr lang="cs-CZ" dirty="0" err="1" smtClean="0">
                <a:hlinkClick r:id="rId5"/>
              </a:rPr>
              <a:t>fajfklub.cz</a:t>
            </a:r>
            <a:r>
              <a:rPr lang="cs-CZ" dirty="0" smtClean="0">
                <a:hlinkClick r:id="rId5"/>
              </a:rPr>
              <a:t>/akce_olomouc05/tramvaj_</a:t>
            </a:r>
            <a:r>
              <a:rPr lang="cs-CZ" dirty="0" err="1" smtClean="0">
                <a:hlinkClick r:id="rId5"/>
              </a:rPr>
              <a:t>prij.jpg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</a:t>
            </a:r>
            <a:r>
              <a:rPr lang="cs-CZ" dirty="0" smtClean="0">
                <a:hlinkClick r:id="rId6"/>
              </a:rPr>
              <a:t>://</a:t>
            </a:r>
            <a:r>
              <a:rPr lang="cs-CZ" dirty="0" smtClean="0">
                <a:hlinkClick r:id="rId6"/>
              </a:rPr>
              <a:t>img2.ct24.cz/multimedia/</a:t>
            </a:r>
            <a:r>
              <a:rPr lang="cs-CZ" dirty="0" err="1" smtClean="0">
                <a:hlinkClick r:id="rId6"/>
              </a:rPr>
              <a:t>images</a:t>
            </a:r>
            <a:r>
              <a:rPr lang="cs-CZ" dirty="0" smtClean="0">
                <a:hlinkClick r:id="rId6"/>
              </a:rPr>
              <a:t>/4/377/</a:t>
            </a:r>
            <a:r>
              <a:rPr lang="cs-CZ" dirty="0" err="1" smtClean="0">
                <a:hlinkClick r:id="rId6"/>
              </a:rPr>
              <a:t>middle</a:t>
            </a:r>
            <a:r>
              <a:rPr lang="cs-CZ" dirty="0" smtClean="0">
                <a:hlinkClick r:id="rId6"/>
              </a:rPr>
              <a:t>/37613.jpg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http://2002.tour-de-</a:t>
            </a:r>
            <a:r>
              <a:rPr lang="cs-CZ" dirty="0" err="1" smtClean="0">
                <a:hlinkClick r:id="rId7"/>
              </a:rPr>
              <a:t>france.cz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images</a:t>
            </a:r>
            <a:r>
              <a:rPr lang="cs-CZ" dirty="0" smtClean="0">
                <a:hlinkClick r:id="rId7"/>
              </a:rPr>
              <a:t>/foto/14-07-2002/</a:t>
            </a:r>
            <a:r>
              <a:rPr lang="cs-CZ" dirty="0" err="1" smtClean="0">
                <a:hlinkClick r:id="rId7"/>
              </a:rPr>
              <a:t>armypres.jpg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92</Words>
  <Application>Microsoft Office PowerPoint</Application>
  <PresentationFormat>Předvádění na obrazovce (4:3)</PresentationFormat>
  <Paragraphs>22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13</cp:revision>
  <dcterms:modified xsi:type="dcterms:W3CDTF">2012-05-20T10:23:29Z</dcterms:modified>
</cp:coreProperties>
</file>