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1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z/" TargetMode="External"/><Relationship Id="rId3" Type="http://schemas.openxmlformats.org/officeDocument/2006/relationships/hyperlink" Target="http://paternoster.archii.cz/images/mocr-pohled-1.jpg" TargetMode="External"/><Relationship Id="rId7" Type="http://schemas.openxmlformats.org/officeDocument/2006/relationships/hyperlink" Target="http://mek.kosmo.cz/nosice/rusko/proton/dmi3fb.jpg" TargetMode="External"/><Relationship Id="rId2" Type="http://schemas.openxmlformats.org/officeDocument/2006/relationships/hyperlink" Target="http://www.tyden.cz/obrazek/4aba58701013d/met-4aba5bcdde0f1_275x41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3.cn.cz/1269343541_mic-sit.jpg" TargetMode="External"/><Relationship Id="rId5" Type="http://schemas.openxmlformats.org/officeDocument/2006/relationships/hyperlink" Target="http://www.tyden.cz/obrazek/4a74a7405c498/is-1002601861-4a74a7b2822ea_275x194.jpg" TargetMode="External"/><Relationship Id="rId4" Type="http://schemas.openxmlformats.org/officeDocument/2006/relationships/hyperlink" Target="http://www.netradicni-darky.cz/usb-stolni-vetrak-cerny/d-7033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916832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Rovnoměrný a nerovnoměrný pohyb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55492" y="4509120"/>
            <a:ext cx="563301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VY_32_INOVACE_10_Rovnoměrný a nerovnoměrný pohyb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Rovnoměrný pohyb </a:t>
            </a:r>
            <a:r>
              <a:rPr lang="cs-CZ" sz="2400" b="1" dirty="0" smtClean="0"/>
              <a:t>konají tělesa, jejichž jednotlivé body se pohybují stále </a:t>
            </a:r>
            <a:r>
              <a:rPr lang="cs-CZ" sz="2400" b="1" dirty="0" smtClean="0">
                <a:solidFill>
                  <a:srgbClr val="FF0000"/>
                </a:solidFill>
              </a:rPr>
              <a:t>stejnou rychlostí.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www.tyden.cz/obrazek/4aba58701013d/met-4aba5bcdde0f1_275x4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052736"/>
            <a:ext cx="2056750" cy="3096344"/>
          </a:xfrm>
          <a:prstGeom prst="rect">
            <a:avLst/>
          </a:prstGeom>
          <a:noFill/>
        </p:spPr>
      </p:pic>
      <p:pic>
        <p:nvPicPr>
          <p:cNvPr id="2052" name="Picture 4" descr="http://paternoster.archii.cz/images/mocr-pohled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980728"/>
            <a:ext cx="3688908" cy="2674243"/>
          </a:xfrm>
          <a:prstGeom prst="rect">
            <a:avLst/>
          </a:prstGeom>
          <a:noFill/>
        </p:spPr>
      </p:pic>
      <p:pic>
        <p:nvPicPr>
          <p:cNvPr id="2054" name="Picture 6" descr="http://upload.wikimedia.org/wikipedia/commons/thumb/0/09/BadSalzdetfurthBadenburgerStr060529.jpg/220px-BadSalzdetfurthBadenburgerStr0605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365104"/>
            <a:ext cx="2520280" cy="2291164"/>
          </a:xfrm>
          <a:prstGeom prst="rect">
            <a:avLst/>
          </a:prstGeom>
          <a:noFill/>
        </p:spPr>
      </p:pic>
      <p:pic>
        <p:nvPicPr>
          <p:cNvPr id="2056" name="Picture 8" descr="USB Stolní větrák černý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1124744"/>
            <a:ext cx="1476375" cy="2286001"/>
          </a:xfrm>
          <a:prstGeom prst="rect">
            <a:avLst/>
          </a:prstGeom>
          <a:noFill/>
        </p:spPr>
      </p:pic>
      <p:pic>
        <p:nvPicPr>
          <p:cNvPr id="3" name="Picture 2" descr="C:\Documents and Settings\Dum\Local Settings\Temporary Internet Files\Content.IE5\UD2V0PCD\MP9004276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3933056"/>
            <a:ext cx="4032448" cy="26840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Nerovnoměrný pohyb </a:t>
            </a:r>
            <a:r>
              <a:rPr lang="cs-CZ" sz="2400" b="1" dirty="0" smtClean="0"/>
              <a:t>konají tělesa, jejichž jednotlivé body se nepohybují stále </a:t>
            </a:r>
            <a:r>
              <a:rPr lang="cs-CZ" sz="2400" b="1" dirty="0" smtClean="0">
                <a:solidFill>
                  <a:srgbClr val="FF0000"/>
                </a:solidFill>
              </a:rPr>
              <a:t>stejnou rychlostí.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6386" name="Picture 2" descr="Skoky do vody v lomu v Hřiměždicí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24744"/>
            <a:ext cx="3062194" cy="2160240"/>
          </a:xfrm>
          <a:prstGeom prst="rect">
            <a:avLst/>
          </a:prstGeom>
          <a:noFill/>
        </p:spPr>
      </p:pic>
      <p:pic>
        <p:nvPicPr>
          <p:cNvPr id="16388" name="Picture 4" descr="http://i3.cn.cz/1269343541_mic-si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124744"/>
            <a:ext cx="3109343" cy="2181722"/>
          </a:xfrm>
          <a:prstGeom prst="rect">
            <a:avLst/>
          </a:prstGeom>
          <a:noFill/>
        </p:spPr>
      </p:pic>
      <p:pic>
        <p:nvPicPr>
          <p:cNvPr id="16390" name="Picture 6" descr="http://farm5.static.flickr.com/4047/4620958967_35e8386117_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501008"/>
            <a:ext cx="4333875" cy="2867025"/>
          </a:xfrm>
          <a:prstGeom prst="rect">
            <a:avLst/>
          </a:prstGeom>
          <a:noFill/>
        </p:spPr>
      </p:pic>
      <p:pic>
        <p:nvPicPr>
          <p:cNvPr id="16392" name="Picture 8" descr="Káča hrající, berušky, 16c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915362"/>
            <a:ext cx="2339752" cy="2369621"/>
          </a:xfrm>
          <a:prstGeom prst="rect">
            <a:avLst/>
          </a:prstGeom>
          <a:noFill/>
        </p:spPr>
      </p:pic>
      <p:pic>
        <p:nvPicPr>
          <p:cNvPr id="16394" name="Picture 10" descr="http://mek.kosmo.cz/nosice/rusko/proton/dmi3f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429000"/>
            <a:ext cx="2410792" cy="30202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Grafy závislosti rychlosti na čase pro rovnoměrný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a </a:t>
            </a:r>
            <a:r>
              <a:rPr lang="cs-CZ" sz="2800" b="1" dirty="0" smtClean="0">
                <a:solidFill>
                  <a:srgbClr val="FF0000"/>
                </a:solidFill>
              </a:rPr>
              <a:t>nerovnoměrný pohyb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980728"/>
            <a:ext cx="4067944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1052736"/>
            <a:ext cx="4211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rychlostí se pohybovalo těleso v čase 50 sekund?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780928"/>
            <a:ext cx="4211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rychlostí se pohybovalo těleso v čase 100 sekund?</a:t>
            </a:r>
            <a:endParaRPr lang="cs-CZ" sz="2400" dirty="0"/>
          </a:p>
        </p:txBody>
      </p:sp>
      <p:cxnSp>
        <p:nvCxnSpPr>
          <p:cNvPr id="9" name="Přímá spojovací čára 8"/>
          <p:cNvCxnSpPr/>
          <p:nvPr/>
        </p:nvCxnSpPr>
        <p:spPr>
          <a:xfrm rot="5400000" flipH="1" flipV="1">
            <a:off x="5796136" y="3284984"/>
            <a:ext cx="1440160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5040052" y="3248980"/>
            <a:ext cx="1368152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763688" y="5445224"/>
            <a:ext cx="6984776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Těleso se pohybovalo rovnoměrným pohybem</a:t>
            </a:r>
            <a:endParaRPr lang="cs-CZ" sz="2800" dirty="0"/>
          </a:p>
        </p:txBody>
      </p:sp>
      <p:sp>
        <p:nvSpPr>
          <p:cNvPr id="12" name="Šipka doprava 11"/>
          <p:cNvSpPr/>
          <p:nvPr/>
        </p:nvSpPr>
        <p:spPr>
          <a:xfrm>
            <a:off x="395536" y="5589240"/>
            <a:ext cx="899592" cy="288032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198884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 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95736" y="371703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 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4725144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RYCHLOST POHYBU TĚLESA SE NEMĚNILA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11" grpId="0" animBg="1"/>
      <p:bldP spid="12" grpId="0" animBg="1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980728"/>
            <a:ext cx="4762943" cy="4209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4139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rychlostí se pohybovalo těleso v čase 0 sekund?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83671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25 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1412776"/>
            <a:ext cx="4139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rychlostí se pohybovalo těleso v čase 100 sekund?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1988840"/>
            <a:ext cx="1080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+</a:t>
            </a:r>
            <a:endParaRPr lang="cs-CZ" sz="44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 rot="5400000" flipH="1" flipV="1">
            <a:off x="6012160" y="3789040"/>
            <a:ext cx="1296144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572000" y="3212976"/>
            <a:ext cx="2088232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483768" y="227687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15 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2852936"/>
            <a:ext cx="3995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se měnila velikost rychlosti pohybu?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717032"/>
            <a:ext cx="3275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Rychlost se snižovala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539552" y="5589240"/>
            <a:ext cx="899592" cy="288032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5301208"/>
            <a:ext cx="6048672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Těleso se pohybovalo nerovnoměrným zpomaleným pohybem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5" grpId="0"/>
      <p:bldP spid="16" grpId="0"/>
      <p:bldP spid="17" grpId="0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908720"/>
            <a:ext cx="4932040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4139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rychlostí se pohybovalo těleso v čase 0 sekund?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3933056"/>
            <a:ext cx="1080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+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83671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 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4139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rychlostí se pohybovalo těleso v čase 150 sekund?</a:t>
            </a:r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 rot="5400000" flipH="1" flipV="1">
            <a:off x="6588224" y="3356992"/>
            <a:ext cx="2160240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644008" y="2420888"/>
            <a:ext cx="3168352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79712" y="227687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asi 22 m/s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2852936"/>
            <a:ext cx="3995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se měnila velikost rychlosti pohybu?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371703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Rychlost se zvyšovala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539552" y="5589240"/>
            <a:ext cx="899592" cy="288032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5301208"/>
            <a:ext cx="6048672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Těleso se pohybovalo nerovnoměrným zrychleným pohybem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1" grpId="0"/>
      <p:bldP spid="12" grpId="0"/>
      <p:bldP spid="13" grpId="0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8673108" cy="4634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jednotlivých očíslovaných úseků urči, zda se v něm vlak pohyboval rovnoměrně, nerovnoměrně zpomaleně nebo nerovnoměrně zrychleně.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83671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kterém úseku vlak stál?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395536" y="1700808"/>
            <a:ext cx="8055043" cy="515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 z grafu časového průběhu turisty Emila následující údaje: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ve kterých úsecích se pohyboval rovnoměrně?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ve kterých úsecích se pohyboval zrychleně?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ve kterých úsecích se pohyboval zpomaleně?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tyden.cz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obrazek</a:t>
            </a:r>
            <a:r>
              <a:rPr lang="cs-CZ" dirty="0" smtClean="0">
                <a:hlinkClick r:id="rId2"/>
              </a:rPr>
              <a:t>/4aba58701013d/met-4aba5bcdde0f1_275x414.jpg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paternoster.archii.cz/images/mocr-pohled-1.jpg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://www.</a:t>
            </a:r>
            <a:r>
              <a:rPr lang="cs-CZ" dirty="0" err="1" smtClean="0">
                <a:hlinkClick r:id="rId4"/>
              </a:rPr>
              <a:t>netradicni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darky.cz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usb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stolni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vetrak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cerny</a:t>
            </a:r>
            <a:r>
              <a:rPr lang="cs-CZ" dirty="0" smtClean="0">
                <a:hlinkClick r:id="rId4"/>
              </a:rPr>
              <a:t>/d-70335/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tyden.cz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obrazek</a:t>
            </a:r>
            <a:r>
              <a:rPr lang="cs-CZ" dirty="0" smtClean="0">
                <a:hlinkClick r:id="rId5"/>
              </a:rPr>
              <a:t>/4a74a7405c498/</a:t>
            </a:r>
            <a:r>
              <a:rPr lang="cs-CZ" dirty="0" err="1" smtClean="0">
                <a:hlinkClick r:id="rId5"/>
              </a:rPr>
              <a:t>is</a:t>
            </a:r>
            <a:r>
              <a:rPr lang="cs-CZ" dirty="0" smtClean="0">
                <a:hlinkClick r:id="rId5"/>
              </a:rPr>
              <a:t>-1002601861-4a74a7b2822ea_275x194.jpg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tyden.cz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obrazek</a:t>
            </a:r>
            <a:r>
              <a:rPr lang="cs-CZ" dirty="0" smtClean="0">
                <a:hlinkClick r:id="rId5"/>
              </a:rPr>
              <a:t>/4a74a7405c498/</a:t>
            </a:r>
            <a:r>
              <a:rPr lang="cs-CZ" dirty="0" err="1" smtClean="0">
                <a:hlinkClick r:id="rId5"/>
              </a:rPr>
              <a:t>is</a:t>
            </a:r>
            <a:r>
              <a:rPr lang="cs-CZ" dirty="0" smtClean="0">
                <a:hlinkClick r:id="rId5"/>
              </a:rPr>
              <a:t>-1002601861-4a74a7b2822ea_275x194.jpg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i3.cn.cz/1269343541_</a:t>
            </a:r>
            <a:r>
              <a:rPr lang="cs-CZ" dirty="0" err="1" smtClean="0">
                <a:hlinkClick r:id="rId6"/>
              </a:rPr>
              <a:t>mic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sit.jpg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 smtClean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mek.</a:t>
            </a:r>
            <a:r>
              <a:rPr lang="cs-CZ" dirty="0" err="1" smtClean="0">
                <a:hlinkClick r:id="rId7"/>
              </a:rPr>
              <a:t>kosmo.cz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nosice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rusko</a:t>
            </a:r>
            <a:r>
              <a:rPr lang="cs-CZ" dirty="0" smtClean="0">
                <a:hlinkClick r:id="rId7"/>
              </a:rPr>
              <a:t>/proton/dmi3fb.jpg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www.office.</a:t>
            </a:r>
            <a:r>
              <a:rPr lang="cs-CZ" dirty="0" err="1" smtClean="0">
                <a:hlinkClick r:id="rId8"/>
              </a:rPr>
              <a:t>microsoft.cz</a:t>
            </a:r>
            <a:endParaRPr lang="cs-CZ" dirty="0" smtClean="0"/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310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19</cp:revision>
  <dcterms:modified xsi:type="dcterms:W3CDTF">2012-05-20T11:07:03Z</dcterms:modified>
</cp:coreProperties>
</file>