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6" r:id="rId2"/>
    <p:sldId id="260" r:id="rId3"/>
    <p:sldId id="256" r:id="rId4"/>
    <p:sldId id="257" r:id="rId5"/>
    <p:sldId id="262" r:id="rId6"/>
    <p:sldId id="263" r:id="rId7"/>
    <p:sldId id="264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7B84BA-A259-4700-B06C-89824E57807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AA856-EF4F-4E91-B8D6-19A28D6693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054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#pg:2|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2684573"/>
              </p:ext>
            </p:extLst>
          </p:nvPr>
        </p:nvGraphicFramePr>
        <p:xfrm>
          <a:off x="611560" y="548680"/>
          <a:ext cx="7704856" cy="5777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242983" imgH="3183509" progId="PowerPoint.Show.12">
                  <p:embed/>
                </p:oleObj>
              </mc:Choice>
              <mc:Fallback>
                <p:oleObj name="Prezentace" r:id="rId4" imgW="4242983" imgH="3183509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1560" y="548680"/>
                        <a:ext cx="7704856" cy="57779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17773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326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58098" y="25717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48741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448741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56784" y="3819725"/>
            <a:ext cx="2123875" cy="21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184482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36176" y="8744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2564904"/>
            <a:ext cx="14382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451207" y="5730089"/>
            <a:ext cx="1735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 </a:t>
            </a:r>
          </a:p>
          <a:p>
            <a:r>
              <a:rPr lang="cs-CZ" dirty="0" smtClean="0"/>
              <a:t>2.ZŠ Dobříš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60648"/>
            <a:ext cx="19533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TOYS</a:t>
            </a:r>
            <a:endParaRPr lang="cs-CZ" sz="6600" b="1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63651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71072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2210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095327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463523" y="2234481"/>
            <a:ext cx="979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TRAIN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88283" y="4778895"/>
            <a:ext cx="800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BALL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42095" y="2235647"/>
            <a:ext cx="1663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COMPUTER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5013176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CAR</a:t>
            </a:r>
            <a:endParaRPr lang="cs-CZ" sz="2400" b="1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5811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96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107608"/>
            <a:ext cx="2123875" cy="21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412776"/>
            <a:ext cx="14382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483768" y="1628800"/>
            <a:ext cx="17317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AEROPLANE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5733256"/>
            <a:ext cx="1545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SOFT TOYS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1700808"/>
            <a:ext cx="758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BIKE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5301208"/>
            <a:ext cx="1370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LEGO SET</a:t>
            </a:r>
            <a:endParaRPr lang="cs-CZ" sz="2400" b="1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5811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96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437112"/>
            <a:ext cx="2123875" cy="21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412776"/>
            <a:ext cx="14382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483768" y="1628800"/>
            <a:ext cx="17317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AEROPLANE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5733256"/>
            <a:ext cx="1545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SOFT TOYS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1700808"/>
            <a:ext cx="758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BIKE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5301208"/>
            <a:ext cx="1370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LEGO SET</a:t>
            </a:r>
            <a:endParaRPr lang="cs-CZ" sz="2400" b="1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08924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9298" y="11612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05849" y="1189747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68682" y="1105241"/>
            <a:ext cx="1770485" cy="1770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800157" y="5510405"/>
            <a:ext cx="979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TRAIN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493206"/>
            <a:ext cx="800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BALL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66647" y="5521706"/>
            <a:ext cx="1663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COMPUTER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93055" y="5510404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CAR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9277" y="719916"/>
            <a:ext cx="6781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slovíčka správně, pro kontrolu klikni na anglické slovo.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1 -0.0412 C 0.02622 -0.05579 0.04271 -0.06065 0.05347 -0.07106 C 0.0783 -0.09514 0.10782 -0.11435 0.13594 -0.13125 C 0.16181 -0.14676 0.18507 -0.16319 0.21337 -0.16944 C 0.23038 -0.17708 0.24827 -0.18426 0.26597 -0.18611 C 0.29757 -0.19421 0.33056 -0.19815 0.36094 -0.21273 C 0.38837 -0.22593 0.41511 -0.2419 0.44219 -0.25625 C 0.454 -0.2625 0.45504 -0.26018 0.46719 -0.26458 C 0.47865 -0.26898 0.4908 -0.27569 0.50226 -0.28125 C 0.51354 -0.2868 0.52327 -0.29768 0.53472 -0.30278 C 0.54219 -0.30602 0.55035 -0.30764 0.55712 -0.31273 C 0.57431 -0.32593 0.59427 -0.33403 0.61216 -0.34606 C 0.6191 -0.35069 0.62865 -0.35486 0.63472 -0.36111 C 0.64254 -0.36898 0.65174 -0.37685 0.66094 -0.38125 C 0.66702 -0.39352 0.65868 -0.37917 0.66841 -0.38773 C 0.66962 -0.38889 0.66997 -0.39143 0.67101 -0.39282 C 0.6757 -0.39907 0.68125 -0.40162 0.68594 -0.40787 C 0.6882 -0.4169 0.69462 -0.42014 0.69844 -0.42778 C 0.69879 -0.4294 0.69896 -0.43125 0.69966 -0.43287 C 0.70035 -0.43426 0.70226 -0.43449 0.70226 -0.43611 C 0.7033 -0.46852 0.69966 -0.46111 0.69966 -0.47778 " pathEditMode="relative" ptsTypes="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 -0.0338 C -0.02274 -0.04051 -0.02621 -0.04167 -0.02969 -0.04699 C -0.03507 -0.05533 -0.0401 -0.06412 -0.046 -0.07199 C -0.04826 -0.075 -0.05121 -0.07709 -0.05347 -0.08033 C -0.05903 -0.08843 -0.06319 -0.09838 -0.0684 -0.10695 C -0.0842 -0.13334 -0.09965 -0.15996 -0.11597 -0.18542 C -0.11979 -0.19144 -0.12344 -0.19769 -0.12725 -0.20371 C -0.13246 -0.21204 -0.13368 -0.22246 -0.14097 -0.22871 C -0.14392 -0.24098 -0.1401 -0.22755 -0.14479 -0.23704 C -0.14826 -0.24375 -0.14774 -0.24769 -0.15225 -0.25371 C -0.15416 -0.26042 -0.15469 -0.26713 -0.1585 -0.27199 C -0.16076 -0.28496 -0.16719 -0.29584 -0.16979 -0.3088 C -0.17222 -0.32037 -0.17291 -0.33241 -0.17604 -0.34375 C -0.17673 -0.3669 -0.17847 -0.39051 -0.17847 -0.41366 " pathEditMode="relative" ptsTypes="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38 -0.03542 C -0.03472 -0.07153 -0.02639 -0.09931 -0.01788 -0.13195 C -0.01562 -0.14028 -0.01528 -0.14977 -0.01163 -0.15695 C -0.01059 -0.1588 -0.0092 -0.16019 -0.00798 -0.16204 C -0.0066 -0.16412 -0.00521 -0.16644 -0.00417 -0.16875 C 0.00035 -0.17847 -0.00451 -0.17269 0.00208 -0.17871 C 0.0092 -0.19283 0.01563 -0.20347 0.02448 -0.21528 C 0.03125 -0.22431 0.02986 -0.22732 0.03698 -0.23357 C 0.03785 -0.23519 0.03854 -0.23727 0.03958 -0.23866 C 0.04063 -0.24005 0.04236 -0.24028 0.04323 -0.2419 C 0.05052 -0.25579 0.04636 -0.25209 0.0533 -0.26204 C 0.05469 -0.27014 0.05799 -0.27778 0.06077 -0.28542 C 0.06146 -0.29051 0.06389 -0.29514 0.06458 -0.30023 C 0.06979 -0.33635 0.06233 -0.30834 0.06823 -0.32871 C 0.06927 -0.33727 0.07014 -0.3456 0.07205 -0.35371 C 0.07292 -0.37709 0.06476 -0.48172 0.07708 -0.46528 C 0.07934 -0.45648 0.08108 -0.44722 0.08333 -0.43866 C 0.08524 -0.43148 0.08837 -0.43102 0.08837 -0.42361 " pathEditMode="relative" ptsTypes="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88 -0.03866 C -0.02413 -0.04769 -0.03472 -0.05162 -0.04288 -0.05695 C -0.06042 -0.06852 -0.07778 -0.07917 -0.09532 -0.09028 C -0.10417 -0.09584 -0.1125 -0.10324 -0.12153 -0.1088 C -0.15278 -0.12778 -0.18559 -0.14236 -0.21667 -0.16204 C -0.24532 -0.1801 -0.27257 -0.20185 -0.30278 -0.21528 C -0.31302 -0.22431 -0.32413 -0.2338 -0.33282 -0.24537 C -0.34132 -0.25672 -0.33733 -0.25278 -0.3441 -0.2588 C -0.3467 -0.26412 -0.34879 -0.2669 -0.35278 -0.27037 C -0.35538 -0.2801 -0.36146 -0.29005 -0.36528 -0.29861 C -0.36597 -0.30023 -0.3658 -0.30232 -0.36667 -0.30371 C -0.36893 -0.30741 -0.37413 -0.31366 -0.37413 -0.31366 C -0.37917 -0.32732 -0.38282 -0.34167 -0.38785 -0.35533 C -0.38924 -0.36482 -0.39236 -0.37176 -0.39532 -0.38033 C -0.39792 -0.38797 -0.39844 -0.39422 -0.40278 -0.40047 C -0.40521 -0.41482 -0.4099 -0.42848 -0.41407 -0.44213 C -0.4165 -0.45047 -0.41667 -0.45394 -0.42153 -0.46042 " pathEditMode="relative" ptsTypes="ffffffffffffffff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3818" y="2291669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96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10219" y="2111151"/>
            <a:ext cx="2123875" cy="21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9788" y="1572989"/>
            <a:ext cx="14382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932040" y="5502423"/>
            <a:ext cx="17317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AEROPLANE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2930" y="5541168"/>
            <a:ext cx="1545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SOFT TOYS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1511" y="5502423"/>
            <a:ext cx="758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BIKE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59058" y="5532040"/>
            <a:ext cx="1370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LEGO SET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9277" y="719916"/>
            <a:ext cx="6781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slovíčka správně, pro kontrolu klikni na anglické slovo.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6 -0.03519 C 0.03542 -0.05718 0.04202 -0.15347 0.02691 -0.19352 C 0.02344 -0.21713 0.0283 -0.18797 0.0231 -0.20857 C 0.02066 -0.21806 0.01997 -0.225 0.01563 -0.23357 C 0.01372 -0.24422 0.01546 -0.23843 0.00938 -0.25023 L 0.00938 -0.25023 C 0.00678 -0.25926 0.00468 -0.26389 0.00191 -0.27199 " pathEditMode="relative" ptsTypes="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81 -0.03426 C -0.06129 -0.04815 -0.0757 -0.06204 -0.08403 -0.06921 C -0.10278 -0.08519 -0.12136 -0.10093 -0.14028 -0.11597 C -0.15764 -0.12986 -0.17222 -0.14907 -0.19271 -0.15255 C -0.20104 -0.15208 -0.20938 -0.15232 -0.21771 -0.15093 C -0.22188 -0.15023 -0.2283 -0.1456 -0.23281 -0.14421 C -0.25521 -0.12593 -0.28646 -0.1081 -0.31285 -0.10255 C -0.32222 -0.09838 -0.33021 -0.09722 -0.34028 -0.09583 C -0.34896 -0.0963 -0.35781 -0.0963 -0.3665 -0.09745 C -0.37205 -0.09815 -0.38281 -0.10093 -0.38281 -0.10093 C -0.39202 -0.10509 -0.40139 -0.10671 -0.41025 -0.1125 C -0.41215 -0.11505 -0.41476 -0.11644 -0.4165 -0.11921 C -0.42292 -0.12894 -0.42587 -0.14097 -0.4316 -0.15093 C -0.43195 -0.1537 -0.43212 -0.15648 -0.43281 -0.15926 C -0.43334 -0.16157 -0.43472 -0.16366 -0.43525 -0.16597 C -0.43681 -0.17315 -0.43733 -0.18032 -0.43906 -0.1875 C -0.44045 -0.20069 -0.44375 -0.21157 -0.44653 -0.22431 C -0.44861 -0.23403 -0.44983 -0.24444 -0.45156 -0.25417 C -0.45261 -0.26736 -0.45313 -0.28519 -0.4566 -0.29745 C -0.45868 -0.32037 -0.45816 -0.34329 -0.46146 -0.36597 C -0.46233 -0.37917 -0.46354 -0.3912 -0.46528 -0.40417 C -0.4665 -0.41296 -0.46511 -0.41065 -0.46771 -0.41412 " pathEditMode="relative" ptsTypes="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1.11111E-6 C 0.00296 -0.01157 0.0066 -0.01505 0.01372 -0.02153 C 0.02136 -0.02847 0.02778 -0.03773 0.03629 -0.04329 C 0.0441 -0.04838 0.05278 -0.05139 0.06007 -0.05833 C 0.07101 -0.06875 0.08091 -0.08148 0.09376 -0.08819 C 0.10591 -0.1044 0.12483 -0.10949 0.13872 -0.12315 C 0.14688 -0.13125 0.15556 -0.13843 0.16372 -0.14653 C 0.17136 -0.15417 0.17674 -0.1662 0.18507 -0.17153 C 0.18664 -0.175 0.18889 -0.17778 0.19011 -0.18148 C 0.19254 -0.18889 0.19393 -0.19745 0.19636 -0.20486 C 0.19757 -0.21343 0.19914 -0.22176 0.20122 -0.22986 C 0.20174 -0.2338 0.20244 -0.23773 0.20261 -0.24167 C 0.2033 -0.25602 0.20278 -0.2706 0.20382 -0.28495 C 0.204 -0.28843 0.20626 -0.29491 0.20626 -0.29491 C 0.20747 -0.30694 0.20955 -0.31991 0.21251 -0.33148 C 0.21615 -0.36157 0.21251 -0.38935 0.20747 -0.41829 C 0.20591 -0.42731 0.19879 -0.43264 0.19879 -0.44167 " pathEditMode="relative" ptsTypes="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8.51852E-6 C 0.00208 -0.00834 0.00399 -0.01413 0.01007 -0.01667 C 0.01285 -0.022 0.01458 -0.02477 0.01875 -0.02825 C 0.02292 -0.03681 0.03819 -0.0514 0.04618 -0.05487 C 0.05174 -0.06227 0.05729 -0.06899 0.06493 -0.07153 C 0.06979 -0.07802 0.07569 -0.08079 0.08125 -0.08658 C 0.09271 -0.09839 0.08021 -0.08936 0.09132 -0.09653 C 0.09566 -0.10255 0.10069 -0.10741 0.10503 -0.1132 C 0.11667 -0.12871 0.12674 -0.14561 0.13628 -0.1632 C 0.13924 -0.17524 0.14497 -0.18774 0.15 -0.19839 C 0.15139 -0.20834 0.15122 -0.20394 0.15122 -0.21158 " pathEditMode="relative" ptsTypes="ffffffffff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3214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9716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</TotalTime>
  <Words>59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OEM</cp:lastModifiedBy>
  <cp:revision>5</cp:revision>
  <dcterms:modified xsi:type="dcterms:W3CDTF">2011-09-25T20:29:42Z</dcterms:modified>
</cp:coreProperties>
</file>