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animace-zdymadlo&amp;hl=cs&amp;biw=1366&amp;bih=571&amp;tbm=isch&amp;tbnid=KVhKx_1d8ottSM:&amp;imgrefurl=http://zsseifertova.com/archiv/20092010/9trida/9a/animace9a/original/zdymadlo-scerban-bedrich.html&amp;docid=WNlAmlXEM-p_bM&amp;imgurl=http://zsseifertova.com/archiv/20092010/9trida/9a/animace9a/original/zdymadlo-scerban-bedrich.gif&amp;w=300&amp;h=200&amp;ei=fruvT8CtIMaQswa1r_GzBA&amp;zoom=1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9289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Spojené nádoby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99792" y="4365104"/>
            <a:ext cx="37749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VY_32_INOVACE_27_</a:t>
            </a:r>
            <a:r>
              <a:rPr lang="cs-CZ" dirty="0" err="1" smtClean="0"/>
              <a:t>Spojene</a:t>
            </a:r>
            <a:r>
              <a:rPr lang="cs-CZ" dirty="0" smtClean="0"/>
              <a:t>_</a:t>
            </a:r>
            <a:r>
              <a:rPr lang="cs-CZ" dirty="0" err="1" smtClean="0"/>
              <a:t>nadoby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Princip spojených nádob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764704"/>
            <a:ext cx="5976664" cy="43164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0" y="528834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Nádoby jsou spojeny hadičkou . Hadička je pomocí kolíčku uzavřena. Co se stane, pokud kolíček sundáme?</a:t>
            </a:r>
          </a:p>
          <a:p>
            <a:r>
              <a:rPr lang="cs-CZ" sz="2400" dirty="0" smtClean="0"/>
              <a:t>Voda z jedné nádoby začne vytékat do druhé nádoby.</a:t>
            </a:r>
          </a:p>
          <a:p>
            <a:r>
              <a:rPr lang="cs-CZ" sz="2400" dirty="0" smtClean="0"/>
              <a:t>Proč?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620688"/>
            <a:ext cx="5943430" cy="41764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0" y="4919008"/>
            <a:ext cx="9144000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levé nádobě je větší hloubka než v pravé.</a:t>
            </a:r>
          </a:p>
          <a:p>
            <a:r>
              <a:rPr lang="cs-CZ" sz="2400" dirty="0" smtClean="0"/>
              <a:t>U dna bude tedy v levé nádobě větší hydrostatický tlak.</a:t>
            </a:r>
          </a:p>
          <a:p>
            <a:r>
              <a:rPr lang="cs-CZ" sz="2400" dirty="0" smtClean="0"/>
              <a:t>Na špunt bude z levé nádoby působit větší tlaková síla.</a:t>
            </a:r>
          </a:p>
          <a:p>
            <a:r>
              <a:rPr lang="cs-CZ" sz="2400" dirty="0" smtClean="0"/>
              <a:t>Směr pohybu špuntu naznačuje směr proudění kapaliny.</a:t>
            </a:r>
          </a:p>
          <a:p>
            <a:r>
              <a:rPr lang="cs-CZ" sz="2400" dirty="0" smtClean="0"/>
              <a:t>Kapalina bude proudit tak dlouho, dokud se hladiny nevyrovnají.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/>
      <p:bldP spid="6" grpId="0" build="allAtOnce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Využití spojených nádob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313184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Splachovací záchod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4336" y="620689"/>
            <a:ext cx="5149663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4644008" y="3140968"/>
            <a:ext cx="2160240" cy="864096"/>
          </a:xfrm>
          <a:prstGeom prst="round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84784"/>
            <a:ext cx="2987824" cy="30469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-spojené nádoby tvoří v sifonu odpadní trubky, které brání pachům z kanalizace pronikat do místnosti.</a:t>
            </a:r>
          </a:p>
          <a:p>
            <a:r>
              <a:rPr lang="cs-CZ" sz="2400" dirty="0" smtClean="0"/>
              <a:t>- na stejném principu funguje i sifon u umyvadla</a:t>
            </a:r>
            <a:endParaRPr lang="cs-CZ" sz="2400" dirty="0"/>
          </a:p>
        </p:txBody>
      </p:sp>
      <p:pic>
        <p:nvPicPr>
          <p:cNvPr id="2052" name="Picture 4" descr="DOMINO 9073.0.000.000.1 sifon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797152"/>
            <a:ext cx="2232248" cy="1813702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581128"/>
            <a:ext cx="1926584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190770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Zdymadlo</a:t>
            </a:r>
            <a:endParaRPr lang="cs-CZ" sz="28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20688"/>
            <a:ext cx="6624736" cy="5415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7668344" y="635711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animace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98782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Hadicová vodováha</a:t>
            </a:r>
            <a:endParaRPr lang="cs-CZ" sz="28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836712"/>
            <a:ext cx="52006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3"/>
          <p:cNvCxnSpPr/>
          <p:nvPr/>
        </p:nvCxnSpPr>
        <p:spPr>
          <a:xfrm>
            <a:off x="2627784" y="2619159"/>
            <a:ext cx="4032448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217746" y="1064887"/>
            <a:ext cx="1728192" cy="310854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Hladiny kapalin jsou v obou trubicích ve stejné výšce.</a:t>
            </a:r>
            <a:endParaRPr lang="cs-CZ" sz="2800" dirty="0"/>
          </a:p>
        </p:txBody>
      </p:sp>
      <p:cxnSp>
        <p:nvCxnSpPr>
          <p:cNvPr id="8" name="Přímá spojnice se šipkou 7"/>
          <p:cNvCxnSpPr>
            <a:stCxn id="6" idx="1"/>
          </p:cNvCxnSpPr>
          <p:nvPr/>
        </p:nvCxnSpPr>
        <p:spPr>
          <a:xfrm flipH="1" flipV="1">
            <a:off x="6804248" y="2619158"/>
            <a:ext cx="413498" cy="1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4283968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Měřič hladiny kapaliny v různých nádobách</a:t>
            </a:r>
            <a:endParaRPr lang="cs-CZ" sz="2800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07604"/>
            <a:ext cx="3620620" cy="575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96136" y="0"/>
            <a:ext cx="237626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Konvice na čaj</a:t>
            </a:r>
            <a:endParaRPr lang="cs-CZ" sz="2800" dirty="0"/>
          </a:p>
        </p:txBody>
      </p:sp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8038" y="764704"/>
            <a:ext cx="4115962" cy="2874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034" y="4168368"/>
            <a:ext cx="9100966" cy="2689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6"/>
          <p:cNvCxnSpPr/>
          <p:nvPr/>
        </p:nvCxnSpPr>
        <p:spPr>
          <a:xfrm>
            <a:off x="258061" y="3208299"/>
            <a:ext cx="3542069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28038" y="2348880"/>
            <a:ext cx="3720426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3" y="188640"/>
            <a:ext cx="5678421" cy="6388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-1" y="172958"/>
            <a:ext cx="3347863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Popiš princip přelévání vody </a:t>
            </a:r>
            <a:r>
              <a:rPr lang="cs-CZ" sz="2800" dirty="0" smtClean="0"/>
              <a:t>                   z </a:t>
            </a:r>
            <a:r>
              <a:rPr lang="cs-CZ" sz="2800" dirty="0" smtClean="0"/>
              <a:t>jednoho sudu </a:t>
            </a:r>
            <a:r>
              <a:rPr lang="cs-CZ" sz="2800" dirty="0" smtClean="0"/>
              <a:t>                do </a:t>
            </a:r>
            <a:r>
              <a:rPr lang="cs-CZ" sz="2800" dirty="0" smtClean="0"/>
              <a:t>druhého.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3855" y="2335203"/>
            <a:ext cx="3131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 se voda přestane přelévat?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3855" y="4077072"/>
            <a:ext cx="3131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Popiš, jak vyměňuješ vodu </a:t>
            </a:r>
            <a:r>
              <a:rPr lang="cs-CZ" sz="2800" dirty="0" smtClean="0"/>
              <a:t>              v </a:t>
            </a:r>
            <a:r>
              <a:rPr lang="cs-CZ" sz="2800" dirty="0" smtClean="0"/>
              <a:t>akváriu.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8515350" cy="537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6021288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Popiš podle obrázku, jak funguje vodotrysk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307" y="764704"/>
            <a:ext cx="848738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021288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Popiš podle obrázku, jak funguje zdymadlo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Zápis:</a:t>
            </a:r>
          </a:p>
          <a:p>
            <a:endParaRPr lang="cs-CZ" sz="2800" dirty="0" smtClean="0"/>
          </a:p>
          <a:p>
            <a:r>
              <a:rPr lang="cs-CZ" sz="2800" dirty="0" smtClean="0"/>
              <a:t>Téma: </a:t>
            </a:r>
            <a:r>
              <a:rPr lang="cs-CZ" sz="2800" b="1" dirty="0" smtClean="0">
                <a:solidFill>
                  <a:srgbClr val="FF0000"/>
                </a:solidFill>
              </a:rPr>
              <a:t>Spojené nádoby</a:t>
            </a:r>
          </a:p>
          <a:p>
            <a:endParaRPr lang="cs-CZ" sz="2800" dirty="0" smtClean="0"/>
          </a:p>
          <a:p>
            <a:r>
              <a:rPr lang="cs-CZ" sz="2800" dirty="0" smtClean="0"/>
              <a:t>Hladiny kapaliny se ve spojených nádobách ustálí ve stejné výšce.</a:t>
            </a:r>
          </a:p>
          <a:p>
            <a:r>
              <a:rPr lang="cs-CZ" sz="2800" dirty="0" smtClean="0"/>
              <a:t>Tento jev se využívá v sifonech umyvadel a WC, v konvích, </a:t>
            </a:r>
            <a:r>
              <a:rPr lang="cs-CZ" sz="2800" dirty="0" smtClean="0"/>
              <a:t>              u </a:t>
            </a:r>
            <a:r>
              <a:rPr lang="cs-CZ" sz="2800" dirty="0" smtClean="0"/>
              <a:t>hadicové vodováhy, ve zdymadlech, ...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</a:t>
            </a:r>
            <a:r>
              <a:rPr lang="cs-CZ" b="1" dirty="0" smtClean="0"/>
              <a:t>:</a:t>
            </a:r>
          </a:p>
          <a:p>
            <a:r>
              <a:rPr lang="cs-CZ" b="1" dirty="0" smtClean="0"/>
              <a:t>Obrázky – </a:t>
            </a:r>
            <a:r>
              <a:rPr lang="cs-CZ" b="1" dirty="0" err="1" smtClean="0"/>
              <a:t>skeny</a:t>
            </a:r>
            <a:r>
              <a:rPr lang="cs-CZ" b="1" dirty="0" smtClean="0"/>
              <a:t> z učebnic</a:t>
            </a:r>
            <a:endParaRPr lang="cs-CZ" b="1" dirty="0" smtClean="0"/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</a:p>
          <a:p>
            <a:r>
              <a:rPr lang="cs-CZ" dirty="0"/>
              <a:t>http://www.google.cz/imgres?q=animace-zdymadlo&amp;hl=cs&amp;biw=1366&amp;bih=571&amp;tbm=isch&amp;tbnid=KVhKx_1d8ottSM:&amp;imgrefurl=http://zsseifertova.com/archiv/20092010/9trida/9a/animace9a/original/zdymadlo-scerban-bedrich.html&amp;docid=WNlAmlXEM-p_bM&amp;imgurl=http://zsseifertova.com/archiv/20092010/9trida/9a/animace9a/original/zdymadlo-scerban-bedrich.gif&amp;w=300&amp;h=200&amp;ei=fruvT8CtIMaQswa1r_GzBA&amp;zoom=1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313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28</cp:revision>
  <dcterms:modified xsi:type="dcterms:W3CDTF">2012-05-20T11:41:26Z</dcterms:modified>
</cp:coreProperties>
</file>