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63" r:id="rId2"/>
    <p:sldId id="256" r:id="rId3"/>
    <p:sldId id="258" r:id="rId4"/>
    <p:sldId id="257" r:id="rId5"/>
    <p:sldId id="261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942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115E3C-5B06-48CD-9C5B-2689E5B47F77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F7F9F6-4F72-4DD7-8DB7-2900143E51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66656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F7F9F6-4F72-4DD7-8DB7-2900143E510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8A2481B-5154-415F-B752-558547769AA3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/>
  </p:transition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qu=m%C4%9Bsto&amp;ex=1#pg:2|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864421501"/>
              </p:ext>
            </p:extLst>
          </p:nvPr>
        </p:nvGraphicFramePr>
        <p:xfrm>
          <a:off x="611560" y="548680"/>
          <a:ext cx="7704856" cy="5777973"/>
        </p:xfrm>
        <a:graphic>
          <a:graphicData uri="http://schemas.openxmlformats.org/presentationml/2006/ole">
            <p:oleObj spid="_x0000_s1027" name="Prezentace" r:id="rId3" imgW="3733709" imgH="2800940" progId="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173893747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08720"/>
            <a:ext cx="265264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MY FACE</a:t>
            </a:r>
            <a:endParaRPr lang="cs-CZ" sz="5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119675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450912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26064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242088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88224" y="314096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355976" y="422108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6661560" y="5684693"/>
            <a:ext cx="16821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Iva Bergmanová</a:t>
            </a:r>
          </a:p>
          <a:p>
            <a:r>
              <a:rPr lang="cs-CZ" dirty="0" smtClean="0"/>
              <a:t>2.ZŠ Dobříš</a:t>
            </a:r>
            <a:endParaRPr lang="cs-CZ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2575" y="1052513"/>
            <a:ext cx="6038850" cy="475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5364088" y="764704"/>
            <a:ext cx="8226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head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83768" y="764704"/>
            <a:ext cx="7586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eye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3933056"/>
            <a:ext cx="7135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face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08304" y="3861048"/>
            <a:ext cx="10374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mouth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236296" y="4437112"/>
            <a:ext cx="8696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teeth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236296" y="3068960"/>
            <a:ext cx="6832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ear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96336" y="2636912"/>
            <a:ext cx="6864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hair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5576" y="3429000"/>
            <a:ext cx="793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nose</a:t>
            </a:r>
            <a:endParaRPr lang="cs-CZ" sz="2400" b="1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215229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213285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2848" y="217174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19254" y="215229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2819254" y="260648"/>
            <a:ext cx="27174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7200" b="1" dirty="0" smtClean="0"/>
              <a:t>H A I R</a:t>
            </a:r>
            <a:endParaRPr lang="cs-CZ" sz="7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40295" y="4427820"/>
            <a:ext cx="7136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BOLD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59832" y="4508440"/>
            <a:ext cx="869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WAVY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487230" y="4316754"/>
            <a:ext cx="7847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CURLY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47138" y="4362102"/>
            <a:ext cx="11426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STRAIGHT</a:t>
            </a:r>
            <a:endParaRPr lang="cs-CZ" b="1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515" y="1715616"/>
            <a:ext cx="6038850" cy="475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5167040" y="1412776"/>
            <a:ext cx="10130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head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744" y="1404744"/>
            <a:ext cx="7586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eyes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0105" y="4854351"/>
            <a:ext cx="7135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face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13715" y="4498865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mouth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88150" y="5085184"/>
            <a:ext cx="8696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teeth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39701" y="3875856"/>
            <a:ext cx="7210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ears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15365" y="3388042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hair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2707" y="3894280"/>
            <a:ext cx="793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nose</a:t>
            </a:r>
            <a:endParaRPr lang="cs-CZ" sz="2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971600" y="980728"/>
            <a:ext cx="23022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Ověř si své znalosti.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122716" y="1412776"/>
            <a:ext cx="1009124" cy="45363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004048" y="1404744"/>
            <a:ext cx="1368152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2707" y="3894280"/>
            <a:ext cx="793807" cy="6045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2707" y="4854351"/>
            <a:ext cx="1008973" cy="5908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515365" y="3388042"/>
            <a:ext cx="966502" cy="4878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104816" y="3951423"/>
            <a:ext cx="858915" cy="4067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139701" y="4581128"/>
            <a:ext cx="1104707" cy="50405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188150" y="5149787"/>
            <a:ext cx="869662" cy="51146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3" grpId="0" animBg="1"/>
      <p:bldP spid="10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340768"/>
            <a:ext cx="32143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8979137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10</TotalTime>
  <Words>42</Words>
  <Application>Microsoft Office PowerPoint</Application>
  <PresentationFormat>Předvádění na obrazovce (4:3)</PresentationFormat>
  <Paragraphs>28</Paragraphs>
  <Slides>6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Austin</vt:lpstr>
      <vt:lpstr>Prezentace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Isaailance</dc:creator>
  <cp:lastModifiedBy>Isaai lance Sihlangu</cp:lastModifiedBy>
  <cp:revision>5</cp:revision>
  <dcterms:modified xsi:type="dcterms:W3CDTF">2012-03-03T17:31:23Z</dcterms:modified>
</cp:coreProperties>
</file>