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7" r:id="rId3"/>
    <p:sldId id="260" r:id="rId4"/>
    <p:sldId id="262" r:id="rId5"/>
    <p:sldId id="261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#pg:2|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081689"/>
              </p:ext>
            </p:extLst>
          </p:nvPr>
        </p:nvGraphicFramePr>
        <p:xfrm>
          <a:off x="611560" y="548680"/>
          <a:ext cx="7704856" cy="5777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3" imgW="3479253" imgH="2610557" progId="PowerPoint.Show.12">
                  <p:embed/>
                </p:oleObj>
              </mc:Choice>
              <mc:Fallback>
                <p:oleObj name="Prezentace" r:id="rId3" imgW="3479253" imgH="2610557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1560" y="548680"/>
                        <a:ext cx="7704856" cy="57779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0716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30471" y="397113"/>
            <a:ext cx="469365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HUMAN BODY</a:t>
            </a:r>
            <a:endParaRPr lang="cs-CZ" sz="6000" dirty="0"/>
          </a:p>
        </p:txBody>
      </p:sp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4896544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276872"/>
            <a:ext cx="2980928" cy="29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5724128" y="5805264"/>
            <a:ext cx="20457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Iva Bergmanová</a:t>
            </a:r>
          </a:p>
          <a:p>
            <a:r>
              <a:rPr lang="cs-CZ" dirty="0" smtClean="0"/>
              <a:t>2. ZŠ Dobříš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764704"/>
            <a:ext cx="5544616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874556" y="941854"/>
            <a:ext cx="705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/>
              <a:t>head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68144" y="3284984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/>
              <a:t>hand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47492" y="2348880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arm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47492" y="5229200"/>
            <a:ext cx="461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leg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11760" y="1844824"/>
            <a:ext cx="1096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shoulders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4725144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0396" y="191683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66825" y="134076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2051720" y="188640"/>
            <a:ext cx="469365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HUMAN BODY</a:t>
            </a:r>
            <a:endParaRPr lang="cs-CZ" sz="6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66826" y="2343180"/>
            <a:ext cx="705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/>
              <a:t>head</a:t>
            </a:r>
            <a:endParaRPr lang="cs-CZ" sz="2000" dirty="0"/>
          </a:p>
        </p:txBody>
      </p:sp>
      <p:sp>
        <p:nvSpPr>
          <p:cNvPr id="15" name="Obdélník 14"/>
          <p:cNvSpPr/>
          <p:nvPr/>
        </p:nvSpPr>
        <p:spPr>
          <a:xfrm>
            <a:off x="6004967" y="4981818"/>
            <a:ext cx="559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err="1" smtClean="0"/>
              <a:t>arm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03848" y="5805264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/>
              <a:t>hand</a:t>
            </a:r>
            <a:endParaRPr lang="cs-CZ" sz="2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452320" y="2543235"/>
            <a:ext cx="461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leg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9595" y="512676"/>
            <a:ext cx="5544616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7164288" y="1007421"/>
            <a:ext cx="705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/>
              <a:t>head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282939" y="2204864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/>
              <a:t>hand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419963" y="4221088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arm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75020" y="5029656"/>
            <a:ext cx="1096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shoulders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33694" y="6066328"/>
            <a:ext cx="6208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Přiřaď správně, pro kontrolu klikni na anglické slovíčko.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408782" y="3278118"/>
            <a:ext cx="5373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leg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23 -0.01111 C -0.04913 -0.00672 -0.05504 -0.00255 -0.06077 0.00208 C -0.06476 0.00532 -0.06719 0.01018 -0.07205 0.01227 C -0.08611 0.01875 -0.10226 0.0243 -0.11702 0.02708 C -0.12465 0.03125 -0.13281 0.03495 -0.1408 0.03727 C -0.14202 0.03842 -0.14323 0.03958 -0.14462 0.04051 C -0.14583 0.0412 -0.14722 0.0412 -0.14827 0.04213 C -0.15417 0.04699 -0.14705 0.04467 -0.15452 0.04884 C -0.15851 0.05115 -0.16389 0.05231 -0.16823 0.05393 C -0.17327 0.0581 -0.18351 0.06435 -0.18958 0.06551 C -0.19757 0.0669 -0.20452 0.0669 -0.21198 0.0706 C -0.22257 0.06921 -0.23177 0.06666 -0.24202 0.06389 C -0.24792 0.05856 -0.25087 0.05856 -0.25833 0.05717 C -0.26667 0.05185 -0.2757 0.05092 -0.28455 0.04722 C -0.29219 0.04028 -0.30278 0.03194 -0.31198 0.02893 C -0.32083 0.02291 -0.33108 0.02037 -0.33958 0.01389 C -0.34514 0.00949 -0.35122 0.00301 -0.35712 0.00046 C -0.3592 -0.00232 -0.36129 -0.0051 -0.36337 -0.00787 C -0.36458 -0.00949 -0.36702 -0.01273 -0.36702 -0.01273 C -0.36736 -0.01435 -0.3691 -0.01644 -0.36823 -0.01783 C -0.36719 -0.01968 -0.36493 -0.01852 -0.36337 -0.01945 C -0.35556 -0.02408 -0.35712 -0.02431 -0.34705 -0.02616 C -0.33472 -0.03148 -0.3283 -0.02269 -0.32083 -0.03773 C -0.32049 -0.03935 -0.32031 -0.04121 -0.31962 -0.04283 C -0.31892 -0.04422 -0.31702 -0.04607 -0.31702 -0.04607 " pathEditMode="relative" ptsTypes="ffffffffffffffffffffffff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8.51852E-6 C -0.00729 0.00927 0.0026 -0.00231 -0.00625 0.00487 C -0.01233 0.00973 -0.01042 0.01112 -0.01875 0.0132 C -0.02674 0.02038 -0.01927 0.01482 -0.03507 0.01829 C -0.03854 0.01899 -0.04514 0.02153 -0.04514 0.02153 C -0.05156 0.02778 -0.05868 0.03056 -0.06632 0.03334 C -0.07361 0.03913 -0.08125 0.04352 -0.08889 0.04815 C -0.0934 0.05093 -0.0967 0.0544 -0.10139 0.05649 C -0.10365 0.05857 -0.1066 0.05927 -0.10885 0.06158 C -0.11007 0.06274 -0.11007 0.06528 -0.11129 0.06667 C -0.1151 0.07107 -0.11962 0.07431 -0.12379 0.07825 C -0.12622 0.08056 -0.12847 0.08334 -0.13125 0.08496 C -0.13368 0.08635 -0.13889 0.0882 -0.13889 0.0882 C -0.14288 0.09399 -0.15052 0.09677 -0.15625 0.09815 C -0.16788 0.10464 -0.17917 0.11227 -0.19132 0.11667 C -0.19583 0.12038 -0.20017 0.12061 -0.20504 0.12315 C -0.21927 0.13056 -0.23455 0.1345 -0.24879 0.14167 C -0.2684 0.14028 -0.26754 0.1419 -0.28004 0.1382 C -0.28594 0.13658 -0.29757 0.13334 -0.29757 0.13334 " pathEditMode="relative" ptsTypes="ffffffffff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7.40741E-7 C -0.0019 0.00069 -0.00677 0.00185 -0.00868 0.00347 C -0.00972 0.0044 -0.01024 0.00602 -0.01128 0.00671 C -0.01753 0.01042 -0.02569 0.01343 -0.03246 0.01667 C -0.04392 0.02222 -0.0559 0.02523 -0.06753 0.03009 C -0.07656 0.03819 -0.06371 0.02778 -0.08003 0.03495 C -0.08229 0.03588 -0.08402 0.03866 -0.08628 0.04005 C -0.08784 0.04097 -0.08958 0.0412 -0.09114 0.04167 C -0.09565 0.04769 -0.10208 0.04653 -0.10746 0.05162 C -0.11249 0.05648 -0.11736 0.06157 -0.12239 0.06667 C -0.12534 0.06968 -0.12933 0.0706 -0.13246 0.07338 C -0.14062 0.08102 -0.14652 0.0875 -0.15624 0.09167 C -0.16354 0.09491 -0.1684 0.10116 -0.17621 0.10347 C -0.18368 0.10995 -0.19253 0.11551 -0.20121 0.11829 C -0.2085 0.125 -0.21996 0.13264 -0.22864 0.13495 C -0.24305 0.14792 -0.25815 0.14792 -0.27499 0.15162 C -0.29322 0.16088 -0.31319 0.16482 -0.33246 0.16667 C -0.34131 0.16852 -0.34982 0.17176 -0.35868 0.17176 C -0.34808 0.18125 -0.33229 0.18148 -0.31996 0.18333 C -0.31093 0.18843 -0.30173 0.19259 -0.29253 0.19676 C -0.28524 0.20602 -0.29513 0.19444 -0.28628 0.20162 C -0.28315 0.20417 -0.28055 0.20926 -0.27743 0.21181 C -0.27378 0.21482 -0.26909 0.2169 -0.26493 0.21829 C -0.25329 0.21644 -0.25503 0.22107 -0.25503 0.20995 " pathEditMode="relative" ptsTypes="fffffffffffffffffffffff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23 -0.03403 C -0.02274 -0.03981 -0.02274 -0.04051 -0.02951 -0.04236 C -0.04027 -0.05162 -0.05052 -0.05417 -0.06319 -0.05579 C -0.08246 -0.05509 -0.11354 -0.05787 -0.13576 -0.05069 C -0.14982 -0.05185 -0.1585 -0.05208 -0.17083 -0.05741 C -0.175 -0.06111 -0.17847 -0.06227 -0.18333 -0.06412 C -0.18871 -0.06898 -0.19583 -0.07199 -0.20208 -0.07407 C -0.20329 -0.07523 -0.20434 -0.07639 -0.20573 -0.07731 C -0.20694 -0.07801 -0.20833 -0.07801 -0.20954 -0.07893 C -0.21406 -0.08264 -0.21753 -0.08866 -0.22204 -0.09236 C -0.22847 -0.10393 -0.22951 -0.12014 -0.23698 -0.13079 C -0.23836 -0.13842 -0.23993 -0.1456 -0.24323 -0.15231 C -0.24461 -0.1618 -0.24791 -0.16944 -0.25208 -0.17731 C -0.25364 -0.18588 -0.25711 -0.19329 -0.26076 -0.20069 C -0.2625 -0.21018 -0.26562 -0.22384 -0.27083 -0.23079 C -0.27448 -0.24514 -0.27812 -0.2588 -0.28333 -0.27245 C -0.28611 -0.27963 -0.28732 -0.28727 -0.29079 -0.29398 C -0.29357 -0.30555 -0.29236 -0.30069 -0.29444 -0.30903 C -0.29513 -0.3118 -0.30277 -0.32106 -0.30451 -0.32407 C -0.30781 -0.32963 -0.30677 -0.33333 -0.31198 -0.33565 C -0.31996 -0.34282 -0.32864 -0.34653 -0.33819 -0.34907 C -0.34288 -0.34861 -0.34757 -0.34907 -0.35208 -0.34745 C -0.35347 -0.34699 -0.34948 -0.34606 -0.34826 -0.3456 C -0.34652 -0.34491 -0.34496 -0.34444 -0.34323 -0.34398 C -0.33559 -0.3419 -0.32829 -0.34051 -0.32083 -0.33727 C -0.29982 -0.32778 -0.27795 -0.32407 -0.25573 -0.32407 " pathEditMode="relative" ptsTypes="fffffffffffffffffffffffff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5.55556E-6 C -0.00243 0.00994 -0.02274 0.01851 -0.03003 0.02337 C -0.04045 0.03031 -0.05 0.03888 -0.06128 0.04351 C -0.08299 0.05254 -0.11389 0.05346 -0.13646 0.05508 C -0.16979 0.06064 -0.19878 0.06249 -0.23368 0.06342 C -0.24323 0.06643 -0.25174 0.07244 -0.26128 0.07499 C -0.28368 0.0905 -0.31267 0.078 -0.3375 0.07499 C -0.3566 0.07661 -0.37483 0.08124 -0.39375 0.08332 C -0.40972 0.08726 -0.425 0.08865 -0.44132 0.09004 C -0.45122 0.08842 -0.46128 0.08726 -0.47118 0.08518 C -0.48403 0.0824 -0.49566 0.07198 -0.50868 0.06851 C -0.5151 0.06272 -0.52118 0.05832 -0.52882 0.0567 C -0.53837 0.04837 -0.52587 0.05856 -0.5375 0.05184 C -0.54219 0.0493 -0.54722 0.0442 -0.55122 0.04004 C -0.5566 0.03425 -0.56076 0.02638 -0.56632 0.02175 C -0.57135 0.01319 -0.57535 0.00393 -0.58003 -0.00487 C -0.58125 -0.01181 -0.58247 -0.01691 -0.58507 -0.02316 C -0.58663 -0.03612 -0.58802 -0.04816 -0.59253 -0.05996 C -0.59323 -0.0757 -0.5934 -0.1014 -0.59757 -0.11668 C -0.59618 -0.1264 -0.59531 -0.13496 -0.59132 -0.1433 C -0.58958 -0.16066 -0.58507 -0.17709 -0.58003 -0.1933 C -0.57812 -0.19908 -0.5776 -0.20441 -0.575 -0.20996 C -0.57309 -0.22038 -0.57066 -0.23566 -0.56493 -0.2433 C -0.55799 -0.26181 -0.56128 -0.25487 -0.55625 -0.26482 C -0.55451 -0.27478 -0.55191 -0.28774 -0.54618 -0.29492 C -0.54392 -0.30464 -0.53889 -0.31969 -0.53368 -0.32663 C -0.53194 -0.33357 -0.53021 -0.34168 -0.52622 -0.34654 C -0.52448 -0.35371 -0.52465 -0.35556 -0.52118 -0.36158 C -0.51944 -0.36482 -0.51632 -0.37154 -0.51632 -0.37154 C -0.51493 -0.37825 -0.51354 -0.38357 -0.51128 -0.38982 C -0.50781 -0.41344 -0.51267 -0.38427 -0.50747 -0.40487 C -0.50503 -0.41459 -0.50417 -0.42408 -0.5 -0.43334 C -0.48958 -0.4558 -0.49514 -0.44006 -0.48993 -0.45649 C -0.48681 -0.47756 -0.47674 -0.49121 -0.46128 -0.49816 C -0.45347 -0.50857 -0.46111 -0.50001 -0.4375 -0.50001 C -0.43576 -0.50001 -0.4408 -0.50094 -0.44253 -0.50163 C -0.44913 -0.50418 -0.44306 -0.50256 -0.45122 -0.50487 C -0.47083 -0.51019 -0.46354 -0.50834 -0.48872 -0.50996 C -0.50278 -0.51297 -0.51597 -0.51899 -0.53003 -0.52154 C -0.54184 -0.52709 -0.5349 -0.52501 -0.55122 -0.52501 " pathEditMode="relative" ptsTypes="fffffffffffffffffffffffffffffffffffffff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9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340768"/>
            <a:ext cx="32143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15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43</TotalTime>
  <Words>40</Words>
  <Application>Microsoft Office PowerPoint</Application>
  <PresentationFormat>Předvádění na obrazovce (4:3)</PresentationFormat>
  <Paragraphs>21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Austin</vt:lpstr>
      <vt:lpstr>Prezentace aplikace Microsoft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OEM</cp:lastModifiedBy>
  <cp:revision>8</cp:revision>
  <dcterms:modified xsi:type="dcterms:W3CDTF">2011-09-25T21:19:24Z</dcterms:modified>
</cp:coreProperties>
</file>