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4D47E-161A-467D-AF17-878D6788B583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E15D1-2874-4201-A19C-AA76A24B496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24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197FB-D001-40BE-82A0-FB2A80CAFC83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C427D-272E-4071-BFA8-F9B925CD51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6786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C04B9-4288-48FA-BA9B-A45487788DB7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6DEF9-A4D7-4A34-B72E-0020757C21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4005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B0489-9BA6-4729-AC37-5A41DCC7F8CF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7DB83-30CE-4057-8F20-4B716286A7F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8015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6EB7B-3CFD-4CAB-A2EE-E94D78B5A72E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9D68A-02C4-49E8-AA42-2E0080C9CB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648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F2993-544F-4907-AF33-5B96C464E1DA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51D3A-AD57-4819-989D-F10059B6F4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0597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F6BD8-7EB4-43B6-85E8-728F989ED121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C68C1-1A74-414F-9CDD-EF38B3F9413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1170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79B5F-2D65-48D4-A769-D6DF17E2C418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0EB40-613F-45BB-B1C8-EC003C1F2D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095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2E9EC-0B09-4D09-B042-20FE7619E4A1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C59A5-58A1-4BE4-8C7F-15692B2502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6816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79BC1-D2E1-4344-AE7E-79487922E366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8050F-3D0A-4FBD-A054-FB227975F8F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8747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D378E-3DCB-4322-82FF-079E112FBB4C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A77CF-471E-43E5-803D-8181E4CBACC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6929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93BAFA-1C7C-44ED-BDD8-45417D0DD504}" type="datetime1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FD9BF4-E451-4595-A120-52B508EDEA2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800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>
                <a:latin typeface="+mn-lt"/>
              </a:rPr>
              <a:t>VY_32_INOVACE_41_Člověk a kultura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417830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ČLOVĚK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Kultura</a:t>
            </a:r>
            <a:r>
              <a:rPr lang="cs-CZ" dirty="0" smtClean="0"/>
              <a:t> = vše, co vzniklo lidskou činností</a:t>
            </a:r>
          </a:p>
          <a:p>
            <a:pPr marL="0" indent="0">
              <a:buNone/>
            </a:pPr>
            <a:r>
              <a:rPr lang="cs-CZ" dirty="0" smtClean="0"/>
              <a:t>    Hmotná = obraz, socha, dům, auto…</a:t>
            </a:r>
          </a:p>
          <a:p>
            <a:pPr marL="0" indent="0">
              <a:buNone/>
            </a:pPr>
            <a:r>
              <a:rPr lang="cs-CZ" dirty="0" smtClean="0"/>
              <a:t>    Duchovní = tradice, věda, morálka, právo,</a:t>
            </a:r>
          </a:p>
          <a:p>
            <a:pPr marL="0" indent="0">
              <a:buNone/>
            </a:pPr>
            <a:r>
              <a:rPr lang="cs-CZ" dirty="0" smtClean="0"/>
              <a:t>                         náboženství…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Úkol: </a:t>
            </a:r>
            <a:r>
              <a:rPr lang="cs-CZ" sz="2000" dirty="0" smtClean="0">
                <a:solidFill>
                  <a:srgbClr val="002060"/>
                </a:solidFill>
              </a:rPr>
              <a:t>vysvětli pojem tradice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</a:t>
            </a:r>
            <a:r>
              <a:rPr lang="cs-CZ" sz="2000" dirty="0" smtClean="0">
                <a:solidFill>
                  <a:srgbClr val="002060"/>
                </a:solidFill>
              </a:rPr>
              <a:t>: uveď </a:t>
            </a:r>
            <a:r>
              <a:rPr lang="cs-CZ" sz="2000" dirty="0" smtClean="0">
                <a:solidFill>
                  <a:srgbClr val="002060"/>
                </a:solidFill>
              </a:rPr>
              <a:t>další významy slova kultura – např. kulturní chování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</a:t>
            </a:r>
            <a:r>
              <a:rPr lang="cs-CZ" sz="2000" dirty="0" smtClean="0">
                <a:solidFill>
                  <a:srgbClr val="002060"/>
                </a:solidFill>
              </a:rPr>
              <a:t>: co </a:t>
            </a:r>
            <a:r>
              <a:rPr lang="cs-CZ" sz="2000" dirty="0" smtClean="0">
                <a:solidFill>
                  <a:srgbClr val="002060"/>
                </a:solidFill>
              </a:rPr>
              <a:t>znamená kulturní člověk, kulturní barbar, vyjít si za kulturou, 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  zkulturnit se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732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Umění</a:t>
            </a:r>
            <a:r>
              <a:rPr lang="cs-CZ" dirty="0" smtClean="0"/>
              <a:t> = dílo s estetickou hodnotou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Estetika</a:t>
            </a:r>
            <a:r>
              <a:rPr lang="cs-CZ" dirty="0" smtClean="0"/>
              <a:t> – nauka o krásnu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: napiš druhy umění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P9004051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1637928" cy="244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ye\AppData\Local\Microsoft\Windows\Temporary Internet Files\Content.IE5\3WXDQCWM\MC900282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48041"/>
            <a:ext cx="1732788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ye\AppData\Local\Microsoft\Windows\Temporary Internet Files\Content.IE5\W9C6WXJV\MP9004237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84984"/>
            <a:ext cx="3635896" cy="242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686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Druhy umění</a:t>
            </a:r>
            <a:endParaRPr lang="cs-CZ" dirty="0"/>
          </a:p>
        </p:txBody>
      </p:sp>
      <p:pic>
        <p:nvPicPr>
          <p:cNvPr id="2051" name="Picture 3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6830"/>
            <a:ext cx="1515679" cy="248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ye\AppData\Local\Microsoft\Windows\Temporary Internet Files\Content.IE5\W9C6WXJV\MC90034419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3601" y="4383538"/>
            <a:ext cx="2456478" cy="154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66830"/>
            <a:ext cx="2815133" cy="187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Music"/>
          <p:cNvSpPr>
            <a:spLocks noEditPoints="1" noChangeArrowheads="1"/>
          </p:cNvSpPr>
          <p:nvPr/>
        </p:nvSpPr>
        <p:spPr bwMode="auto">
          <a:xfrm>
            <a:off x="5393952" y="4118557"/>
            <a:ext cx="1809750" cy="1809750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35667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0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Druhy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Druhy umění </a:t>
            </a:r>
            <a:r>
              <a:rPr lang="cs-CZ" dirty="0" smtClean="0"/>
              <a:t>- divadlo, film, tanec, hudba, literatura, výtvarné umění</a:t>
            </a:r>
          </a:p>
          <a:p>
            <a:r>
              <a:rPr lang="cs-CZ" u="sng" dirty="0" smtClean="0"/>
              <a:t>Výtvarné umění</a:t>
            </a:r>
            <a:r>
              <a:rPr lang="cs-CZ" dirty="0" smtClean="0"/>
              <a:t>  - malířství</a:t>
            </a:r>
          </a:p>
          <a:p>
            <a:pPr marL="0" indent="0">
              <a:buNone/>
            </a:pPr>
            <a:r>
              <a:rPr lang="cs-CZ" dirty="0" smtClean="0"/>
              <a:t>                                  - sochařství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architektura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užité umění</a:t>
            </a:r>
          </a:p>
          <a:p>
            <a:pPr marL="0" indent="0">
              <a:buNone/>
            </a:pPr>
            <a:r>
              <a:rPr lang="cs-CZ" u="sng" dirty="0" smtClean="0"/>
              <a:t>Úkol</a:t>
            </a:r>
            <a:r>
              <a:rPr lang="cs-CZ" dirty="0"/>
              <a:t> </a:t>
            </a:r>
            <a:r>
              <a:rPr lang="cs-CZ" dirty="0" smtClean="0"/>
              <a:t>- vysvětli pojem užité umění, design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2172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Přiřaď názvy uměleckých děl ke správnému druhu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800" dirty="0" smtClean="0"/>
              <a:t>Kytice</a:t>
            </a:r>
          </a:p>
          <a:p>
            <a:r>
              <a:rPr lang="cs-CZ" sz="2800" dirty="0" smtClean="0"/>
              <a:t>Diskobolos</a:t>
            </a:r>
          </a:p>
          <a:p>
            <a:r>
              <a:rPr lang="cs-CZ" sz="2800" dirty="0" smtClean="0"/>
              <a:t>Prodaná nevěsta</a:t>
            </a:r>
          </a:p>
          <a:p>
            <a:r>
              <a:rPr lang="cs-CZ" sz="2800" dirty="0" smtClean="0"/>
              <a:t>Romeo a Julie</a:t>
            </a:r>
          </a:p>
          <a:p>
            <a:r>
              <a:rPr lang="cs-CZ" sz="2800" dirty="0" smtClean="0"/>
              <a:t>Labutí jezero</a:t>
            </a:r>
          </a:p>
          <a:p>
            <a:r>
              <a:rPr lang="cs-CZ" sz="2800" dirty="0" smtClean="0"/>
              <a:t>Staré pověsti české</a:t>
            </a:r>
          </a:p>
          <a:p>
            <a:r>
              <a:rPr lang="cs-CZ" sz="2800" dirty="0" smtClean="0"/>
              <a:t>Mona Lisa</a:t>
            </a:r>
          </a:p>
          <a:p>
            <a:r>
              <a:rPr lang="cs-CZ" sz="2800" dirty="0" smtClean="0"/>
              <a:t>Chrám svatého Víta</a:t>
            </a:r>
          </a:p>
          <a:p>
            <a:r>
              <a:rPr lang="cs-CZ" sz="2800" dirty="0" smtClean="0"/>
              <a:t>Kolja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6120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Kytice - literatura</a:t>
            </a:r>
            <a:endParaRPr lang="cs-CZ" sz="2800" dirty="0"/>
          </a:p>
          <a:p>
            <a:r>
              <a:rPr lang="cs-CZ" sz="2800" dirty="0" smtClean="0"/>
              <a:t>Diskobolos - sochařství</a:t>
            </a:r>
            <a:endParaRPr lang="cs-CZ" sz="2800" dirty="0"/>
          </a:p>
          <a:p>
            <a:r>
              <a:rPr lang="cs-CZ" sz="2800" dirty="0"/>
              <a:t>Prodaná </a:t>
            </a:r>
            <a:r>
              <a:rPr lang="cs-CZ" sz="2800" dirty="0" smtClean="0"/>
              <a:t>nevěsta - hudba</a:t>
            </a:r>
            <a:endParaRPr lang="cs-CZ" sz="2800" dirty="0"/>
          </a:p>
          <a:p>
            <a:r>
              <a:rPr lang="cs-CZ" sz="2800" dirty="0"/>
              <a:t>Romeo a </a:t>
            </a:r>
            <a:r>
              <a:rPr lang="cs-CZ" sz="2800" dirty="0" smtClean="0"/>
              <a:t>Julie - divadlo, literatura</a:t>
            </a:r>
            <a:endParaRPr lang="cs-CZ" sz="2800" dirty="0"/>
          </a:p>
          <a:p>
            <a:r>
              <a:rPr lang="cs-CZ" sz="2800" dirty="0"/>
              <a:t>Labutí </a:t>
            </a:r>
            <a:r>
              <a:rPr lang="cs-CZ" sz="2800" dirty="0" smtClean="0"/>
              <a:t>jezero - tanec </a:t>
            </a:r>
            <a:r>
              <a:rPr lang="cs-CZ" sz="2800" dirty="0" smtClean="0"/>
              <a:t>(balet)</a:t>
            </a:r>
            <a:endParaRPr lang="cs-CZ" sz="2800" dirty="0"/>
          </a:p>
          <a:p>
            <a:r>
              <a:rPr lang="cs-CZ" sz="2800" dirty="0"/>
              <a:t>Staré pověsti </a:t>
            </a:r>
            <a:r>
              <a:rPr lang="cs-CZ" sz="2800" dirty="0" smtClean="0"/>
              <a:t>české - literatura</a:t>
            </a:r>
            <a:endParaRPr lang="cs-CZ" sz="2800" dirty="0"/>
          </a:p>
          <a:p>
            <a:r>
              <a:rPr lang="cs-CZ" sz="2800" dirty="0"/>
              <a:t>Mona </a:t>
            </a:r>
            <a:r>
              <a:rPr lang="cs-CZ" sz="2800" dirty="0" smtClean="0"/>
              <a:t>Lisa - malířství</a:t>
            </a:r>
            <a:endParaRPr lang="cs-CZ" sz="2800" dirty="0"/>
          </a:p>
          <a:p>
            <a:r>
              <a:rPr lang="cs-CZ" sz="2800" dirty="0"/>
              <a:t>Chrám svatého </a:t>
            </a:r>
            <a:r>
              <a:rPr lang="cs-CZ" sz="2800" dirty="0" smtClean="0"/>
              <a:t>Víta - architektura</a:t>
            </a:r>
            <a:endParaRPr lang="cs-CZ" sz="2800" dirty="0"/>
          </a:p>
          <a:p>
            <a:r>
              <a:rPr lang="cs-CZ" sz="2800" dirty="0" smtClean="0"/>
              <a:t>Kolja - film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880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/>
              <a:t>Janošková Dagmar a kol</a:t>
            </a:r>
            <a:r>
              <a:rPr lang="cs-CZ" dirty="0" smtClean="0"/>
              <a:t>., Občanská </a:t>
            </a:r>
            <a:r>
              <a:rPr lang="cs-CZ" dirty="0"/>
              <a:t>výchova 7, Rodinná výchova 7, učebnice pro základní školy a víceletá gymnázia, nakladatelství FRAUS 2004, s</a:t>
            </a:r>
            <a:r>
              <a:rPr lang="cs-CZ" dirty="0" smtClean="0"/>
              <a:t>. </a:t>
            </a:r>
            <a:r>
              <a:rPr lang="cs-CZ" smtClean="0"/>
              <a:t>18 - 21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14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240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DUM-PPT-šablona</vt:lpstr>
      <vt:lpstr>VY_32_INOVACE_41_Člověk a kultura</vt:lpstr>
      <vt:lpstr>ČLOVĚK A KULTURA</vt:lpstr>
      <vt:lpstr>Umění</vt:lpstr>
      <vt:lpstr>Druhy umění</vt:lpstr>
      <vt:lpstr>Druhy umění</vt:lpstr>
      <vt:lpstr>Přiřaď názvy uměleckých děl ke správnému druhu umění</vt:lpstr>
      <vt:lpstr>Řešení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U1</cp:lastModifiedBy>
  <cp:revision>30</cp:revision>
  <dcterms:created xsi:type="dcterms:W3CDTF">2011-03-03T13:34:53Z</dcterms:created>
  <dcterms:modified xsi:type="dcterms:W3CDTF">2012-05-21T13:51:57Z</dcterms:modified>
</cp:coreProperties>
</file>