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7" r:id="rId4"/>
    <p:sldId id="268" r:id="rId5"/>
    <p:sldId id="270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VY_12_INOVACE_25_Čj_Rasochová_shoda </a:t>
          </a:r>
          <a:r>
            <a:rPr lang="cs-CZ" sz="1600" dirty="0" smtClean="0"/>
            <a:t>podmětu s přísudkem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Shoda podmětu s přísudkem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VY_12_INOVACE_25_Čj_Rasochová_shoda </a:t>
          </a:r>
          <a:r>
            <a:rPr lang="cs-CZ" sz="1600" kern="1200" dirty="0" smtClean="0"/>
            <a:t>podmětu s přísudkem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Shoda podmětu s přísudkem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29216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 </a:t>
            </a:r>
            <a:r>
              <a:rPr lang="cs-CZ" sz="1600" dirty="0" smtClean="0"/>
              <a:t>Datum </a:t>
            </a:r>
            <a:r>
              <a:rPr lang="cs-CZ" sz="1600" dirty="0" smtClean="0"/>
              <a:t>tvorby</a:t>
            </a:r>
            <a:r>
              <a:rPr lang="cs-CZ" sz="1600" dirty="0" smtClean="0"/>
              <a:t>: 4.4. 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 a metodický pokyn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Práce s textem. </a:t>
            </a:r>
          </a:p>
          <a:p>
            <a:r>
              <a:rPr lang="cs-CZ" dirty="0" smtClean="0"/>
              <a:t>Součástí je zároveň předtištěná verze pracovních listů. Žáci se u první doplňovačky střídají u tabule, pak následuje </a:t>
            </a:r>
            <a:r>
              <a:rPr lang="cs-CZ" smtClean="0"/>
              <a:t>samostatná práce.</a:t>
            </a:r>
            <a:endParaRPr lang="cs-CZ" dirty="0" smtClean="0"/>
          </a:p>
          <a:p>
            <a:r>
              <a:rPr lang="cs-CZ" dirty="0" smtClean="0"/>
              <a:t>Důraz je kladen na porozumění zadání.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228656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 jsme dělali o velikonocích</a:t>
            </a:r>
            <a:br>
              <a:rPr lang="cs-CZ" dirty="0" smtClean="0"/>
            </a:br>
            <a:r>
              <a:rPr lang="cs-CZ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DOPLŇTE KONCOVKU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268760"/>
            <a:ext cx="7715201" cy="5589240"/>
          </a:xfrm>
        </p:spPr>
        <p:txBody>
          <a:bodyPr>
            <a:normAutofit/>
          </a:bodyPr>
          <a:lstStyle/>
          <a:p>
            <a:r>
              <a:rPr lang="cs-CZ" dirty="0"/>
              <a:t>Na </a:t>
            </a:r>
            <a:r>
              <a:rPr lang="cs-CZ" dirty="0" smtClean="0"/>
              <a:t>jaře rozkvetl</a:t>
            </a:r>
            <a:r>
              <a:rPr lang="cs-CZ" dirty="0" smtClean="0">
                <a:solidFill>
                  <a:srgbClr val="FF0000"/>
                </a:solidFill>
              </a:rPr>
              <a:t>__  </a:t>
            </a:r>
            <a:r>
              <a:rPr lang="cs-CZ" dirty="0"/>
              <a:t>stromy.</a:t>
            </a:r>
          </a:p>
          <a:p>
            <a:r>
              <a:rPr lang="cs-CZ" dirty="0" smtClean="0"/>
              <a:t>Květiny na louce voněl</a:t>
            </a:r>
            <a:r>
              <a:rPr lang="cs-CZ" dirty="0">
                <a:solidFill>
                  <a:srgbClr val="FF0000"/>
                </a:solidFill>
              </a:rPr>
              <a:t>__</a:t>
            </a:r>
            <a:r>
              <a:rPr lang="cs-CZ" dirty="0"/>
              <a:t>. </a:t>
            </a:r>
          </a:p>
          <a:p>
            <a:r>
              <a:rPr lang="cs-CZ" dirty="0" smtClean="0"/>
              <a:t>Motýli létal</a:t>
            </a:r>
            <a:r>
              <a:rPr lang="cs-CZ" dirty="0" smtClean="0">
                <a:solidFill>
                  <a:srgbClr val="FF0000"/>
                </a:solidFill>
              </a:rPr>
              <a:t>__ </a:t>
            </a:r>
            <a:r>
              <a:rPr lang="cs-CZ" dirty="0" smtClean="0"/>
              <a:t>nad květy.</a:t>
            </a:r>
          </a:p>
          <a:p>
            <a:r>
              <a:rPr lang="cs-CZ" dirty="0" smtClean="0"/>
              <a:t>Chlapci se na Velikonoce moc těšil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.</a:t>
            </a:r>
          </a:p>
          <a:p>
            <a:r>
              <a:rPr lang="cs-CZ" dirty="0" smtClean="0"/>
              <a:t>Dívky  </a:t>
            </a:r>
            <a:r>
              <a:rPr lang="cs-CZ" dirty="0"/>
              <a:t>si pro chlapce připravil</a:t>
            </a:r>
            <a:r>
              <a:rPr lang="cs-CZ" dirty="0">
                <a:solidFill>
                  <a:srgbClr val="FF0000"/>
                </a:solidFill>
              </a:rPr>
              <a:t>__ </a:t>
            </a:r>
            <a:r>
              <a:rPr lang="cs-CZ" dirty="0"/>
              <a:t>vajíčka.</a:t>
            </a:r>
          </a:p>
          <a:p>
            <a:r>
              <a:rPr lang="cs-CZ" dirty="0" smtClean="0"/>
              <a:t>Kuba a Vláďa  dívky vyšupal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.</a:t>
            </a:r>
          </a:p>
          <a:p>
            <a:r>
              <a:rPr lang="cs-CZ" dirty="0" smtClean="0"/>
              <a:t>Děvčata </a:t>
            </a:r>
            <a:r>
              <a:rPr lang="cs-CZ" dirty="0"/>
              <a:t>maloval</a:t>
            </a:r>
            <a:r>
              <a:rPr lang="cs-CZ" dirty="0">
                <a:solidFill>
                  <a:srgbClr val="FF0000"/>
                </a:solidFill>
              </a:rPr>
              <a:t>__</a:t>
            </a:r>
            <a:r>
              <a:rPr lang="cs-CZ" dirty="0"/>
              <a:t> vajíčka.</a:t>
            </a:r>
            <a:endParaRPr lang="cs-CZ" dirty="0" smtClean="0"/>
          </a:p>
          <a:p>
            <a:r>
              <a:rPr lang="cs-CZ" dirty="0" smtClean="0"/>
              <a:t>Maminky jim pomáhal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.</a:t>
            </a:r>
          </a:p>
          <a:p>
            <a:r>
              <a:rPr lang="cs-CZ" dirty="0" smtClean="0"/>
              <a:t>Tatínkové pletl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pomlázky.</a:t>
            </a:r>
          </a:p>
          <a:p>
            <a:r>
              <a:rPr lang="cs-CZ" dirty="0" smtClean="0"/>
              <a:t>Malé děti si hrál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na písku.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378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704" y="4437112"/>
            <a:ext cx="2304256" cy="235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4736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7"/>
            <a:ext cx="7300664" cy="1124807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PŘEPIŠ VĚTY DO SEŠITU</a:t>
            </a:r>
            <a:br>
              <a:rPr lang="cs-CZ" sz="3200" dirty="0" smtClean="0"/>
            </a:br>
            <a:r>
              <a:rPr lang="cs-CZ" sz="3200" dirty="0" smtClean="0"/>
              <a:t>barevně podtrhni  </a:t>
            </a:r>
            <a:r>
              <a:rPr lang="cs-CZ" sz="32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podmět a přísudek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85455"/>
            <a:ext cx="7239000" cy="535591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jaře </a:t>
            </a:r>
            <a:r>
              <a:rPr lang="cs-CZ" dirty="0" smtClean="0"/>
              <a:t>rozkvetly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stromy.</a:t>
            </a:r>
          </a:p>
          <a:p>
            <a:r>
              <a:rPr lang="cs-CZ" dirty="0"/>
              <a:t>Květiny </a:t>
            </a:r>
            <a:r>
              <a:rPr lang="cs-CZ" dirty="0" smtClean="0"/>
              <a:t>na louce voněly. </a:t>
            </a:r>
            <a:endParaRPr lang="cs-CZ" dirty="0"/>
          </a:p>
          <a:p>
            <a:r>
              <a:rPr lang="cs-CZ" dirty="0"/>
              <a:t>Motýli </a:t>
            </a:r>
            <a:r>
              <a:rPr lang="cs-CZ" dirty="0" smtClean="0"/>
              <a:t>létali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nad květy.</a:t>
            </a:r>
          </a:p>
          <a:p>
            <a:r>
              <a:rPr lang="cs-CZ" dirty="0"/>
              <a:t>Chlapci se na </a:t>
            </a:r>
            <a:r>
              <a:rPr lang="cs-CZ" dirty="0" smtClean="0"/>
              <a:t>Velikonoce </a:t>
            </a:r>
            <a:r>
              <a:rPr lang="cs-CZ" dirty="0"/>
              <a:t>moc </a:t>
            </a:r>
            <a:r>
              <a:rPr lang="cs-CZ" dirty="0" smtClean="0"/>
              <a:t>těšili.</a:t>
            </a:r>
            <a:endParaRPr lang="cs-CZ" dirty="0"/>
          </a:p>
          <a:p>
            <a:r>
              <a:rPr lang="cs-CZ" dirty="0" smtClean="0"/>
              <a:t>Dívky </a:t>
            </a:r>
            <a:r>
              <a:rPr lang="cs-CZ" dirty="0"/>
              <a:t>si pro chlapce </a:t>
            </a:r>
            <a:r>
              <a:rPr lang="cs-CZ" dirty="0" smtClean="0"/>
              <a:t>připravil</a:t>
            </a:r>
            <a:r>
              <a:rPr lang="cs-CZ" dirty="0"/>
              <a:t>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vajíčka.</a:t>
            </a:r>
          </a:p>
          <a:p>
            <a:r>
              <a:rPr lang="cs-CZ" dirty="0"/>
              <a:t>Kuba a Vláďa </a:t>
            </a:r>
            <a:r>
              <a:rPr lang="cs-CZ" dirty="0" smtClean="0"/>
              <a:t>dívky vyšupali.</a:t>
            </a:r>
            <a:endParaRPr lang="cs-CZ" dirty="0"/>
          </a:p>
          <a:p>
            <a:r>
              <a:rPr lang="cs-CZ" dirty="0" smtClean="0"/>
              <a:t>Děvčata malovala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vajíčka.</a:t>
            </a:r>
            <a:endParaRPr lang="cs-CZ" dirty="0"/>
          </a:p>
          <a:p>
            <a:r>
              <a:rPr lang="cs-CZ" dirty="0"/>
              <a:t>Maminky jim </a:t>
            </a:r>
            <a:r>
              <a:rPr lang="cs-CZ" dirty="0" smtClean="0"/>
              <a:t>pomáhal</a:t>
            </a:r>
            <a:r>
              <a:rPr lang="cs-CZ" dirty="0"/>
              <a:t>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Tatínkové </a:t>
            </a:r>
            <a:r>
              <a:rPr lang="cs-CZ" dirty="0" smtClean="0"/>
              <a:t>pletl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pomlázky.</a:t>
            </a:r>
          </a:p>
          <a:p>
            <a:r>
              <a:rPr lang="cs-CZ" dirty="0"/>
              <a:t>Malé děti si </a:t>
            </a:r>
            <a:r>
              <a:rPr lang="cs-CZ" dirty="0" smtClean="0"/>
              <a:t>hrály </a:t>
            </a:r>
            <a:r>
              <a:rPr lang="cs-CZ" dirty="0"/>
              <a:t>na písku.</a:t>
            </a:r>
          </a:p>
          <a:p>
            <a:endParaRPr lang="cs-CZ" dirty="0"/>
          </a:p>
        </p:txBody>
      </p:sp>
      <p:cxnSp>
        <p:nvCxnSpPr>
          <p:cNvPr id="13" name="Přímá spojnice 12"/>
          <p:cNvCxnSpPr>
            <a:stCxn id="2" idx="2"/>
          </p:cNvCxnSpPr>
          <p:nvPr/>
        </p:nvCxnSpPr>
        <p:spPr>
          <a:xfrm>
            <a:off x="3973860" y="1385454"/>
            <a:ext cx="1462236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olný tvar 13"/>
          <p:cNvSpPr/>
          <p:nvPr/>
        </p:nvSpPr>
        <p:spPr>
          <a:xfrm>
            <a:off x="5726545" y="1237673"/>
            <a:ext cx="1708802" cy="147782"/>
          </a:xfrm>
          <a:custGeom>
            <a:avLst/>
            <a:gdLst>
              <a:gd name="connsiteX0" fmla="*/ 0 w 1708802"/>
              <a:gd name="connsiteY0" fmla="*/ 147782 h 147782"/>
              <a:gd name="connsiteX1" fmla="*/ 73891 w 1708802"/>
              <a:gd name="connsiteY1" fmla="*/ 36945 h 147782"/>
              <a:gd name="connsiteX2" fmla="*/ 92364 w 1708802"/>
              <a:gd name="connsiteY2" fmla="*/ 9236 h 147782"/>
              <a:gd name="connsiteX3" fmla="*/ 120073 w 1708802"/>
              <a:gd name="connsiteY3" fmla="*/ 0 h 147782"/>
              <a:gd name="connsiteX4" fmla="*/ 147782 w 1708802"/>
              <a:gd name="connsiteY4" fmla="*/ 18472 h 147782"/>
              <a:gd name="connsiteX5" fmla="*/ 157019 w 1708802"/>
              <a:gd name="connsiteY5" fmla="*/ 46182 h 147782"/>
              <a:gd name="connsiteX6" fmla="*/ 175491 w 1708802"/>
              <a:gd name="connsiteY6" fmla="*/ 73891 h 147782"/>
              <a:gd name="connsiteX7" fmla="*/ 184728 w 1708802"/>
              <a:gd name="connsiteY7" fmla="*/ 101600 h 147782"/>
              <a:gd name="connsiteX8" fmla="*/ 240146 w 1708802"/>
              <a:gd name="connsiteY8" fmla="*/ 138545 h 147782"/>
              <a:gd name="connsiteX9" fmla="*/ 304800 w 1708802"/>
              <a:gd name="connsiteY9" fmla="*/ 73891 h 147782"/>
              <a:gd name="connsiteX10" fmla="*/ 360219 w 1708802"/>
              <a:gd name="connsiteY10" fmla="*/ 27709 h 147782"/>
              <a:gd name="connsiteX11" fmla="*/ 397164 w 1708802"/>
              <a:gd name="connsiteY11" fmla="*/ 110836 h 147782"/>
              <a:gd name="connsiteX12" fmla="*/ 461819 w 1708802"/>
              <a:gd name="connsiteY12" fmla="*/ 92363 h 147782"/>
              <a:gd name="connsiteX13" fmla="*/ 498764 w 1708802"/>
              <a:gd name="connsiteY13" fmla="*/ 55418 h 147782"/>
              <a:gd name="connsiteX14" fmla="*/ 544946 w 1708802"/>
              <a:gd name="connsiteY14" fmla="*/ 18472 h 147782"/>
              <a:gd name="connsiteX15" fmla="*/ 563419 w 1708802"/>
              <a:gd name="connsiteY15" fmla="*/ 46182 h 147782"/>
              <a:gd name="connsiteX16" fmla="*/ 581891 w 1708802"/>
              <a:gd name="connsiteY16" fmla="*/ 110836 h 147782"/>
              <a:gd name="connsiteX17" fmla="*/ 609600 w 1708802"/>
              <a:gd name="connsiteY17" fmla="*/ 120072 h 147782"/>
              <a:gd name="connsiteX18" fmla="*/ 683491 w 1708802"/>
              <a:gd name="connsiteY18" fmla="*/ 92363 h 147782"/>
              <a:gd name="connsiteX19" fmla="*/ 711200 w 1708802"/>
              <a:gd name="connsiteY19" fmla="*/ 36945 h 147782"/>
              <a:gd name="connsiteX20" fmla="*/ 738910 w 1708802"/>
              <a:gd name="connsiteY20" fmla="*/ 27709 h 147782"/>
              <a:gd name="connsiteX21" fmla="*/ 757382 w 1708802"/>
              <a:gd name="connsiteY21" fmla="*/ 55418 h 147782"/>
              <a:gd name="connsiteX22" fmla="*/ 785091 w 1708802"/>
              <a:gd name="connsiteY22" fmla="*/ 110836 h 147782"/>
              <a:gd name="connsiteX23" fmla="*/ 812800 w 1708802"/>
              <a:gd name="connsiteY23" fmla="*/ 120072 h 147782"/>
              <a:gd name="connsiteX24" fmla="*/ 895928 w 1708802"/>
              <a:gd name="connsiteY24" fmla="*/ 110836 h 147782"/>
              <a:gd name="connsiteX25" fmla="*/ 905164 w 1708802"/>
              <a:gd name="connsiteY25" fmla="*/ 55418 h 147782"/>
              <a:gd name="connsiteX26" fmla="*/ 932873 w 1708802"/>
              <a:gd name="connsiteY26" fmla="*/ 46182 h 147782"/>
              <a:gd name="connsiteX27" fmla="*/ 960582 w 1708802"/>
              <a:gd name="connsiteY27" fmla="*/ 27709 h 147782"/>
              <a:gd name="connsiteX28" fmla="*/ 1025237 w 1708802"/>
              <a:gd name="connsiteY28" fmla="*/ 92363 h 147782"/>
              <a:gd name="connsiteX29" fmla="*/ 1052946 w 1708802"/>
              <a:gd name="connsiteY29" fmla="*/ 110836 h 147782"/>
              <a:gd name="connsiteX30" fmla="*/ 1108364 w 1708802"/>
              <a:gd name="connsiteY30" fmla="*/ 129309 h 147782"/>
              <a:gd name="connsiteX31" fmla="*/ 1126837 w 1708802"/>
              <a:gd name="connsiteY31" fmla="*/ 101600 h 147782"/>
              <a:gd name="connsiteX32" fmla="*/ 1136073 w 1708802"/>
              <a:gd name="connsiteY32" fmla="*/ 64654 h 147782"/>
              <a:gd name="connsiteX33" fmla="*/ 1191491 w 1708802"/>
              <a:gd name="connsiteY33" fmla="*/ 46182 h 147782"/>
              <a:gd name="connsiteX34" fmla="*/ 1237673 w 1708802"/>
              <a:gd name="connsiteY34" fmla="*/ 55418 h 147782"/>
              <a:gd name="connsiteX35" fmla="*/ 1256146 w 1708802"/>
              <a:gd name="connsiteY35" fmla="*/ 83127 h 147782"/>
              <a:gd name="connsiteX36" fmla="*/ 1283855 w 1708802"/>
              <a:gd name="connsiteY36" fmla="*/ 101600 h 147782"/>
              <a:gd name="connsiteX37" fmla="*/ 1339273 w 1708802"/>
              <a:gd name="connsiteY37" fmla="*/ 120072 h 147782"/>
              <a:gd name="connsiteX38" fmla="*/ 1366982 w 1708802"/>
              <a:gd name="connsiteY38" fmla="*/ 110836 h 147782"/>
              <a:gd name="connsiteX39" fmla="*/ 1385455 w 1708802"/>
              <a:gd name="connsiteY39" fmla="*/ 55418 h 147782"/>
              <a:gd name="connsiteX40" fmla="*/ 1413164 w 1708802"/>
              <a:gd name="connsiteY40" fmla="*/ 46182 h 147782"/>
              <a:gd name="connsiteX41" fmla="*/ 1514764 w 1708802"/>
              <a:gd name="connsiteY41" fmla="*/ 64654 h 147782"/>
              <a:gd name="connsiteX42" fmla="*/ 1597891 w 1708802"/>
              <a:gd name="connsiteY42" fmla="*/ 110836 h 147782"/>
              <a:gd name="connsiteX43" fmla="*/ 1644073 w 1708802"/>
              <a:gd name="connsiteY43" fmla="*/ 101600 h 147782"/>
              <a:gd name="connsiteX44" fmla="*/ 1653310 w 1708802"/>
              <a:gd name="connsiteY44" fmla="*/ 73891 h 147782"/>
              <a:gd name="connsiteX45" fmla="*/ 1681019 w 1708802"/>
              <a:gd name="connsiteY45" fmla="*/ 55418 h 147782"/>
              <a:gd name="connsiteX46" fmla="*/ 1708728 w 1708802"/>
              <a:gd name="connsiteY46" fmla="*/ 36945 h 147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708802" h="147782">
                <a:moveTo>
                  <a:pt x="0" y="147782"/>
                </a:moveTo>
                <a:cubicBezTo>
                  <a:pt x="82721" y="15429"/>
                  <a:pt x="13714" y="121194"/>
                  <a:pt x="73891" y="36945"/>
                </a:cubicBezTo>
                <a:cubicBezTo>
                  <a:pt x="80343" y="27912"/>
                  <a:pt x="83696" y="16171"/>
                  <a:pt x="92364" y="9236"/>
                </a:cubicBezTo>
                <a:cubicBezTo>
                  <a:pt x="99967" y="3154"/>
                  <a:pt x="110837" y="3079"/>
                  <a:pt x="120073" y="0"/>
                </a:cubicBezTo>
                <a:cubicBezTo>
                  <a:pt x="129309" y="6157"/>
                  <a:pt x="140847" y="9804"/>
                  <a:pt x="147782" y="18472"/>
                </a:cubicBezTo>
                <a:cubicBezTo>
                  <a:pt x="153864" y="26075"/>
                  <a:pt x="152665" y="37474"/>
                  <a:pt x="157019" y="46182"/>
                </a:cubicBezTo>
                <a:cubicBezTo>
                  <a:pt x="161983" y="56111"/>
                  <a:pt x="170527" y="63962"/>
                  <a:pt x="175491" y="73891"/>
                </a:cubicBezTo>
                <a:cubicBezTo>
                  <a:pt x="179845" y="82599"/>
                  <a:pt x="177844" y="94716"/>
                  <a:pt x="184728" y="101600"/>
                </a:cubicBezTo>
                <a:cubicBezTo>
                  <a:pt x="200427" y="117299"/>
                  <a:pt x="240146" y="138545"/>
                  <a:pt x="240146" y="138545"/>
                </a:cubicBezTo>
                <a:cubicBezTo>
                  <a:pt x="302846" y="117646"/>
                  <a:pt x="230691" y="147997"/>
                  <a:pt x="304800" y="73891"/>
                </a:cubicBezTo>
                <a:cubicBezTo>
                  <a:pt x="340360" y="38333"/>
                  <a:pt x="321642" y="53428"/>
                  <a:pt x="360219" y="27709"/>
                </a:cubicBezTo>
                <a:cubicBezTo>
                  <a:pt x="382201" y="93658"/>
                  <a:pt x="367890" y="66926"/>
                  <a:pt x="397164" y="110836"/>
                </a:cubicBezTo>
                <a:cubicBezTo>
                  <a:pt x="397486" y="110755"/>
                  <a:pt x="457400" y="96782"/>
                  <a:pt x="461819" y="92363"/>
                </a:cubicBezTo>
                <a:cubicBezTo>
                  <a:pt x="511077" y="43104"/>
                  <a:pt x="424875" y="80047"/>
                  <a:pt x="498764" y="55418"/>
                </a:cubicBezTo>
                <a:cubicBezTo>
                  <a:pt x="505809" y="44851"/>
                  <a:pt x="521466" y="9080"/>
                  <a:pt x="544946" y="18472"/>
                </a:cubicBezTo>
                <a:cubicBezTo>
                  <a:pt x="555253" y="22595"/>
                  <a:pt x="557261" y="36945"/>
                  <a:pt x="563419" y="46182"/>
                </a:cubicBezTo>
                <a:cubicBezTo>
                  <a:pt x="563499" y="46501"/>
                  <a:pt x="577474" y="106419"/>
                  <a:pt x="581891" y="110836"/>
                </a:cubicBezTo>
                <a:cubicBezTo>
                  <a:pt x="588775" y="117720"/>
                  <a:pt x="600364" y="116993"/>
                  <a:pt x="609600" y="120072"/>
                </a:cubicBezTo>
                <a:cubicBezTo>
                  <a:pt x="634636" y="115065"/>
                  <a:pt x="665370" y="115015"/>
                  <a:pt x="683491" y="92363"/>
                </a:cubicBezTo>
                <a:cubicBezTo>
                  <a:pt x="713233" y="55185"/>
                  <a:pt x="667951" y="71544"/>
                  <a:pt x="711200" y="36945"/>
                </a:cubicBezTo>
                <a:cubicBezTo>
                  <a:pt x="718803" y="30863"/>
                  <a:pt x="729673" y="30788"/>
                  <a:pt x="738910" y="27709"/>
                </a:cubicBezTo>
                <a:cubicBezTo>
                  <a:pt x="745067" y="36945"/>
                  <a:pt x="752418" y="45489"/>
                  <a:pt x="757382" y="55418"/>
                </a:cubicBezTo>
                <a:cubicBezTo>
                  <a:pt x="768536" y="77725"/>
                  <a:pt x="763036" y="93192"/>
                  <a:pt x="785091" y="110836"/>
                </a:cubicBezTo>
                <a:cubicBezTo>
                  <a:pt x="792693" y="116918"/>
                  <a:pt x="803564" y="116993"/>
                  <a:pt x="812800" y="120072"/>
                </a:cubicBezTo>
                <a:lnTo>
                  <a:pt x="895928" y="110836"/>
                </a:lnTo>
                <a:cubicBezTo>
                  <a:pt x="911270" y="100097"/>
                  <a:pt x="895873" y="71678"/>
                  <a:pt x="905164" y="55418"/>
                </a:cubicBezTo>
                <a:cubicBezTo>
                  <a:pt x="909994" y="46965"/>
                  <a:pt x="923637" y="49261"/>
                  <a:pt x="932873" y="46182"/>
                </a:cubicBezTo>
                <a:cubicBezTo>
                  <a:pt x="942109" y="40024"/>
                  <a:pt x="949632" y="29534"/>
                  <a:pt x="960582" y="27709"/>
                </a:cubicBezTo>
                <a:cubicBezTo>
                  <a:pt x="998660" y="21362"/>
                  <a:pt x="1007275" y="80388"/>
                  <a:pt x="1025237" y="92363"/>
                </a:cubicBezTo>
                <a:cubicBezTo>
                  <a:pt x="1034473" y="98521"/>
                  <a:pt x="1042802" y="106327"/>
                  <a:pt x="1052946" y="110836"/>
                </a:cubicBezTo>
                <a:cubicBezTo>
                  <a:pt x="1070740" y="118744"/>
                  <a:pt x="1108364" y="129309"/>
                  <a:pt x="1108364" y="129309"/>
                </a:cubicBezTo>
                <a:cubicBezTo>
                  <a:pt x="1114522" y="120073"/>
                  <a:pt x="1122464" y="111803"/>
                  <a:pt x="1126837" y="101600"/>
                </a:cubicBezTo>
                <a:cubicBezTo>
                  <a:pt x="1131837" y="89932"/>
                  <a:pt x="1126435" y="72915"/>
                  <a:pt x="1136073" y="64654"/>
                </a:cubicBezTo>
                <a:cubicBezTo>
                  <a:pt x="1150857" y="51982"/>
                  <a:pt x="1191491" y="46182"/>
                  <a:pt x="1191491" y="46182"/>
                </a:cubicBezTo>
                <a:cubicBezTo>
                  <a:pt x="1206885" y="49261"/>
                  <a:pt x="1224043" y="47629"/>
                  <a:pt x="1237673" y="55418"/>
                </a:cubicBezTo>
                <a:cubicBezTo>
                  <a:pt x="1247311" y="60925"/>
                  <a:pt x="1248297" y="75278"/>
                  <a:pt x="1256146" y="83127"/>
                </a:cubicBezTo>
                <a:cubicBezTo>
                  <a:pt x="1263995" y="90976"/>
                  <a:pt x="1273711" y="97092"/>
                  <a:pt x="1283855" y="101600"/>
                </a:cubicBezTo>
                <a:cubicBezTo>
                  <a:pt x="1301649" y="109508"/>
                  <a:pt x="1339273" y="120072"/>
                  <a:pt x="1339273" y="120072"/>
                </a:cubicBezTo>
                <a:cubicBezTo>
                  <a:pt x="1348509" y="116993"/>
                  <a:pt x="1361323" y="118758"/>
                  <a:pt x="1366982" y="110836"/>
                </a:cubicBezTo>
                <a:cubicBezTo>
                  <a:pt x="1378300" y="94991"/>
                  <a:pt x="1366982" y="61575"/>
                  <a:pt x="1385455" y="55418"/>
                </a:cubicBezTo>
                <a:lnTo>
                  <a:pt x="1413164" y="46182"/>
                </a:lnTo>
                <a:cubicBezTo>
                  <a:pt x="1429264" y="48194"/>
                  <a:pt x="1489963" y="50876"/>
                  <a:pt x="1514764" y="64654"/>
                </a:cubicBezTo>
                <a:cubicBezTo>
                  <a:pt x="1610042" y="117587"/>
                  <a:pt x="1535192" y="89937"/>
                  <a:pt x="1597891" y="110836"/>
                </a:cubicBezTo>
                <a:cubicBezTo>
                  <a:pt x="1613285" y="107757"/>
                  <a:pt x="1631011" y="110308"/>
                  <a:pt x="1644073" y="101600"/>
                </a:cubicBezTo>
                <a:cubicBezTo>
                  <a:pt x="1652174" y="96200"/>
                  <a:pt x="1647228" y="81494"/>
                  <a:pt x="1653310" y="73891"/>
                </a:cubicBezTo>
                <a:cubicBezTo>
                  <a:pt x="1660245" y="65223"/>
                  <a:pt x="1671090" y="60382"/>
                  <a:pt x="1681019" y="55418"/>
                </a:cubicBezTo>
                <a:cubicBezTo>
                  <a:pt x="1711649" y="40103"/>
                  <a:pt x="1708728" y="57532"/>
                  <a:pt x="1708728" y="36945"/>
                </a:cubicBezTo>
              </a:path>
            </a:pathLst>
          </a:cu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1728746" cy="172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7427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877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85455"/>
            <a:ext cx="7239000" cy="5355913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jaře </a:t>
            </a:r>
            <a:r>
              <a:rPr lang="cs-CZ" dirty="0" smtClean="0"/>
              <a:t>kvetly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stromy.</a:t>
            </a:r>
          </a:p>
          <a:p>
            <a:r>
              <a:rPr lang="cs-CZ" dirty="0"/>
              <a:t>Květiny </a:t>
            </a:r>
            <a:r>
              <a:rPr lang="cs-CZ" dirty="0" smtClean="0"/>
              <a:t> na louce voněly. </a:t>
            </a:r>
            <a:endParaRPr lang="cs-CZ" dirty="0"/>
          </a:p>
          <a:p>
            <a:r>
              <a:rPr lang="cs-CZ" dirty="0"/>
              <a:t>Motýli </a:t>
            </a:r>
            <a:r>
              <a:rPr lang="cs-CZ" dirty="0" smtClean="0"/>
              <a:t>létali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nad květy.</a:t>
            </a:r>
          </a:p>
          <a:p>
            <a:r>
              <a:rPr lang="cs-CZ" dirty="0"/>
              <a:t>Chlapci se na </a:t>
            </a:r>
            <a:r>
              <a:rPr lang="cs-CZ" dirty="0" smtClean="0"/>
              <a:t>Velikonoce </a:t>
            </a:r>
            <a:r>
              <a:rPr lang="cs-CZ" dirty="0"/>
              <a:t>moc </a:t>
            </a:r>
            <a:r>
              <a:rPr lang="cs-CZ" dirty="0" smtClean="0"/>
              <a:t>těšili.</a:t>
            </a:r>
            <a:endParaRPr lang="cs-CZ" dirty="0"/>
          </a:p>
          <a:p>
            <a:r>
              <a:rPr lang="cs-CZ" dirty="0" smtClean="0"/>
              <a:t>Dívky si </a:t>
            </a:r>
            <a:r>
              <a:rPr lang="cs-CZ" dirty="0"/>
              <a:t>pro chlapce </a:t>
            </a:r>
            <a:r>
              <a:rPr lang="cs-CZ" dirty="0" smtClean="0"/>
              <a:t>připravil</a:t>
            </a:r>
            <a:r>
              <a:rPr lang="cs-CZ" dirty="0"/>
              <a:t>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vajíčka.</a:t>
            </a:r>
            <a:endParaRPr lang="cs-CZ" dirty="0"/>
          </a:p>
          <a:p>
            <a:r>
              <a:rPr lang="cs-CZ" dirty="0"/>
              <a:t>Kuba a </a:t>
            </a:r>
            <a:r>
              <a:rPr lang="cs-CZ" dirty="0" smtClean="0"/>
              <a:t>Vláďa </a:t>
            </a:r>
            <a:r>
              <a:rPr lang="cs-CZ" dirty="0"/>
              <a:t>dívky </a:t>
            </a:r>
            <a:r>
              <a:rPr lang="cs-CZ" dirty="0" smtClean="0"/>
              <a:t>vyšupali.</a:t>
            </a:r>
            <a:endParaRPr lang="cs-CZ" dirty="0"/>
          </a:p>
          <a:p>
            <a:r>
              <a:rPr lang="cs-CZ" dirty="0"/>
              <a:t>Děvčata </a:t>
            </a:r>
            <a:r>
              <a:rPr lang="cs-CZ" dirty="0" smtClean="0"/>
              <a:t> malovala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vajíčka.</a:t>
            </a:r>
            <a:endParaRPr lang="cs-CZ" dirty="0"/>
          </a:p>
          <a:p>
            <a:r>
              <a:rPr lang="cs-CZ" dirty="0"/>
              <a:t>Maminky jim </a:t>
            </a:r>
            <a:r>
              <a:rPr lang="cs-CZ" dirty="0" smtClean="0"/>
              <a:t>pomáhal</a:t>
            </a:r>
            <a:r>
              <a:rPr lang="cs-CZ" dirty="0"/>
              <a:t>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Tatínkové </a:t>
            </a:r>
            <a:r>
              <a:rPr lang="cs-CZ" dirty="0" smtClean="0"/>
              <a:t>pletl</a:t>
            </a:r>
            <a:r>
              <a:rPr lang="cs-CZ" dirty="0"/>
              <a:t>i</a:t>
            </a:r>
            <a:r>
              <a:rPr lang="cs-CZ" dirty="0" smtClean="0"/>
              <a:t>  </a:t>
            </a:r>
            <a:r>
              <a:rPr lang="cs-CZ" dirty="0"/>
              <a:t>pomlázky.</a:t>
            </a:r>
          </a:p>
          <a:p>
            <a:r>
              <a:rPr lang="cs-CZ" dirty="0"/>
              <a:t>Malé děti </a:t>
            </a:r>
            <a:r>
              <a:rPr lang="cs-CZ" dirty="0" smtClean="0"/>
              <a:t> si hrály  </a:t>
            </a:r>
            <a:r>
              <a:rPr lang="cs-CZ" dirty="0"/>
              <a:t>na písku.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590" y="1518390"/>
            <a:ext cx="1728746" cy="172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04664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MÁŠ TO SPRÁVNĚ? </a:t>
            </a:r>
            <a:endParaRPr lang="cs-CZ" sz="36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827584" y="4725144"/>
            <a:ext cx="7200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907704" y="4725144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827584" y="5157192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0" name="Přímá spojnice 2049"/>
          <p:cNvCxnSpPr/>
          <p:nvPr/>
        </p:nvCxnSpPr>
        <p:spPr>
          <a:xfrm>
            <a:off x="827584" y="5589240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827584" y="6021288"/>
            <a:ext cx="144016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/>
          <p:nvPr/>
        </p:nvCxnSpPr>
        <p:spPr>
          <a:xfrm>
            <a:off x="1619672" y="6483927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1" name="Volný tvar 2070"/>
          <p:cNvSpPr/>
          <p:nvPr/>
        </p:nvSpPr>
        <p:spPr>
          <a:xfrm>
            <a:off x="2780145" y="5551055"/>
            <a:ext cx="1551710" cy="129309"/>
          </a:xfrm>
          <a:custGeom>
            <a:avLst/>
            <a:gdLst>
              <a:gd name="connsiteX0" fmla="*/ 0 w 1551710"/>
              <a:gd name="connsiteY0" fmla="*/ 129309 h 129309"/>
              <a:gd name="connsiteX1" fmla="*/ 64655 w 1551710"/>
              <a:gd name="connsiteY1" fmla="*/ 55418 h 129309"/>
              <a:gd name="connsiteX2" fmla="*/ 92364 w 1551710"/>
              <a:gd name="connsiteY2" fmla="*/ 46181 h 129309"/>
              <a:gd name="connsiteX3" fmla="*/ 175491 w 1551710"/>
              <a:gd name="connsiteY3" fmla="*/ 110836 h 129309"/>
              <a:gd name="connsiteX4" fmla="*/ 203200 w 1551710"/>
              <a:gd name="connsiteY4" fmla="*/ 101600 h 129309"/>
              <a:gd name="connsiteX5" fmla="*/ 240146 w 1551710"/>
              <a:gd name="connsiteY5" fmla="*/ 46181 h 129309"/>
              <a:gd name="connsiteX6" fmla="*/ 267855 w 1551710"/>
              <a:gd name="connsiteY6" fmla="*/ 36945 h 129309"/>
              <a:gd name="connsiteX7" fmla="*/ 295564 w 1551710"/>
              <a:gd name="connsiteY7" fmla="*/ 55418 h 129309"/>
              <a:gd name="connsiteX8" fmla="*/ 314037 w 1551710"/>
              <a:gd name="connsiteY8" fmla="*/ 83127 h 129309"/>
              <a:gd name="connsiteX9" fmla="*/ 350982 w 1551710"/>
              <a:gd name="connsiteY9" fmla="*/ 120072 h 129309"/>
              <a:gd name="connsiteX10" fmla="*/ 397164 w 1551710"/>
              <a:gd name="connsiteY10" fmla="*/ 110836 h 129309"/>
              <a:gd name="connsiteX11" fmla="*/ 452582 w 1551710"/>
              <a:gd name="connsiteY11" fmla="*/ 64654 h 129309"/>
              <a:gd name="connsiteX12" fmla="*/ 480291 w 1551710"/>
              <a:gd name="connsiteY12" fmla="*/ 46181 h 129309"/>
              <a:gd name="connsiteX13" fmla="*/ 508000 w 1551710"/>
              <a:gd name="connsiteY13" fmla="*/ 55418 h 129309"/>
              <a:gd name="connsiteX14" fmla="*/ 526473 w 1551710"/>
              <a:gd name="connsiteY14" fmla="*/ 83127 h 129309"/>
              <a:gd name="connsiteX15" fmla="*/ 554182 w 1551710"/>
              <a:gd name="connsiteY15" fmla="*/ 101600 h 129309"/>
              <a:gd name="connsiteX16" fmla="*/ 628073 w 1551710"/>
              <a:gd name="connsiteY16" fmla="*/ 73890 h 129309"/>
              <a:gd name="connsiteX17" fmla="*/ 637310 w 1551710"/>
              <a:gd name="connsiteY17" fmla="*/ 46181 h 129309"/>
              <a:gd name="connsiteX18" fmla="*/ 692728 w 1551710"/>
              <a:gd name="connsiteY18" fmla="*/ 0 h 129309"/>
              <a:gd name="connsiteX19" fmla="*/ 729673 w 1551710"/>
              <a:gd name="connsiteY19" fmla="*/ 9236 h 129309"/>
              <a:gd name="connsiteX20" fmla="*/ 748146 w 1551710"/>
              <a:gd name="connsiteY20" fmla="*/ 36945 h 129309"/>
              <a:gd name="connsiteX21" fmla="*/ 775855 w 1551710"/>
              <a:gd name="connsiteY21" fmla="*/ 55418 h 129309"/>
              <a:gd name="connsiteX22" fmla="*/ 785091 w 1551710"/>
              <a:gd name="connsiteY22" fmla="*/ 83127 h 129309"/>
              <a:gd name="connsiteX23" fmla="*/ 840510 w 1551710"/>
              <a:gd name="connsiteY23" fmla="*/ 101600 h 129309"/>
              <a:gd name="connsiteX24" fmla="*/ 868219 w 1551710"/>
              <a:gd name="connsiteY24" fmla="*/ 92363 h 129309"/>
              <a:gd name="connsiteX25" fmla="*/ 932873 w 1551710"/>
              <a:gd name="connsiteY25" fmla="*/ 27709 h 129309"/>
              <a:gd name="connsiteX26" fmla="*/ 979055 w 1551710"/>
              <a:gd name="connsiteY26" fmla="*/ 64654 h 129309"/>
              <a:gd name="connsiteX27" fmla="*/ 1034473 w 1551710"/>
              <a:gd name="connsiteY27" fmla="*/ 92363 h 129309"/>
              <a:gd name="connsiteX28" fmla="*/ 1099128 w 1551710"/>
              <a:gd name="connsiteY28" fmla="*/ 64654 h 129309"/>
              <a:gd name="connsiteX29" fmla="*/ 1136073 w 1551710"/>
              <a:gd name="connsiteY29" fmla="*/ 27709 h 129309"/>
              <a:gd name="connsiteX30" fmla="*/ 1163782 w 1551710"/>
              <a:gd name="connsiteY30" fmla="*/ 9236 h 129309"/>
              <a:gd name="connsiteX31" fmla="*/ 1228437 w 1551710"/>
              <a:gd name="connsiteY31" fmla="*/ 46181 h 129309"/>
              <a:gd name="connsiteX32" fmla="*/ 1246910 w 1551710"/>
              <a:gd name="connsiteY32" fmla="*/ 73890 h 129309"/>
              <a:gd name="connsiteX33" fmla="*/ 1274619 w 1551710"/>
              <a:gd name="connsiteY33" fmla="*/ 83127 h 129309"/>
              <a:gd name="connsiteX34" fmla="*/ 1357746 w 1551710"/>
              <a:gd name="connsiteY34" fmla="*/ 64654 h 129309"/>
              <a:gd name="connsiteX35" fmla="*/ 1413164 w 1551710"/>
              <a:gd name="connsiteY35" fmla="*/ 27709 h 129309"/>
              <a:gd name="connsiteX36" fmla="*/ 1468582 w 1551710"/>
              <a:gd name="connsiteY36" fmla="*/ 55418 h 129309"/>
              <a:gd name="connsiteX37" fmla="*/ 1496291 w 1551710"/>
              <a:gd name="connsiteY37" fmla="*/ 64654 h 129309"/>
              <a:gd name="connsiteX38" fmla="*/ 1551710 w 1551710"/>
              <a:gd name="connsiteY38" fmla="*/ 46181 h 12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551710" h="129309">
                <a:moveTo>
                  <a:pt x="0" y="129309"/>
                </a:moveTo>
                <a:cubicBezTo>
                  <a:pt x="9186" y="117826"/>
                  <a:pt x="46806" y="67318"/>
                  <a:pt x="64655" y="55418"/>
                </a:cubicBezTo>
                <a:cubicBezTo>
                  <a:pt x="72756" y="50017"/>
                  <a:pt x="83128" y="49260"/>
                  <a:pt x="92364" y="46181"/>
                </a:cubicBezTo>
                <a:cubicBezTo>
                  <a:pt x="154666" y="108484"/>
                  <a:pt x="122998" y="93339"/>
                  <a:pt x="175491" y="110836"/>
                </a:cubicBezTo>
                <a:cubicBezTo>
                  <a:pt x="184727" y="107757"/>
                  <a:pt x="196316" y="108484"/>
                  <a:pt x="203200" y="101600"/>
                </a:cubicBezTo>
                <a:cubicBezTo>
                  <a:pt x="218899" y="85901"/>
                  <a:pt x="219083" y="53202"/>
                  <a:pt x="240146" y="46181"/>
                </a:cubicBezTo>
                <a:lnTo>
                  <a:pt x="267855" y="36945"/>
                </a:lnTo>
                <a:cubicBezTo>
                  <a:pt x="277091" y="43103"/>
                  <a:pt x="287715" y="47569"/>
                  <a:pt x="295564" y="55418"/>
                </a:cubicBezTo>
                <a:cubicBezTo>
                  <a:pt x="303413" y="63267"/>
                  <a:pt x="306813" y="74699"/>
                  <a:pt x="314037" y="83127"/>
                </a:cubicBezTo>
                <a:cubicBezTo>
                  <a:pt x="325371" y="96350"/>
                  <a:pt x="338667" y="107757"/>
                  <a:pt x="350982" y="120072"/>
                </a:cubicBezTo>
                <a:cubicBezTo>
                  <a:pt x="366376" y="116993"/>
                  <a:pt x="382465" y="116348"/>
                  <a:pt x="397164" y="110836"/>
                </a:cubicBezTo>
                <a:cubicBezTo>
                  <a:pt x="422180" y="101455"/>
                  <a:pt x="432982" y="80988"/>
                  <a:pt x="452582" y="64654"/>
                </a:cubicBezTo>
                <a:cubicBezTo>
                  <a:pt x="461110" y="57547"/>
                  <a:pt x="471055" y="52339"/>
                  <a:pt x="480291" y="46181"/>
                </a:cubicBezTo>
                <a:cubicBezTo>
                  <a:pt x="489527" y="49260"/>
                  <a:pt x="500397" y="49336"/>
                  <a:pt x="508000" y="55418"/>
                </a:cubicBezTo>
                <a:cubicBezTo>
                  <a:pt x="516668" y="62353"/>
                  <a:pt x="518624" y="75278"/>
                  <a:pt x="526473" y="83127"/>
                </a:cubicBezTo>
                <a:cubicBezTo>
                  <a:pt x="534322" y="90976"/>
                  <a:pt x="544946" y="95442"/>
                  <a:pt x="554182" y="101600"/>
                </a:cubicBezTo>
                <a:cubicBezTo>
                  <a:pt x="579217" y="96593"/>
                  <a:pt x="609952" y="96541"/>
                  <a:pt x="628073" y="73890"/>
                </a:cubicBezTo>
                <a:cubicBezTo>
                  <a:pt x="634155" y="66287"/>
                  <a:pt x="631909" y="54282"/>
                  <a:pt x="637310" y="46181"/>
                </a:cubicBezTo>
                <a:cubicBezTo>
                  <a:pt x="651534" y="24845"/>
                  <a:pt x="672281" y="13631"/>
                  <a:pt x="692728" y="0"/>
                </a:cubicBezTo>
                <a:cubicBezTo>
                  <a:pt x="705043" y="3079"/>
                  <a:pt x="719111" y="2195"/>
                  <a:pt x="729673" y="9236"/>
                </a:cubicBezTo>
                <a:cubicBezTo>
                  <a:pt x="738909" y="15394"/>
                  <a:pt x="740297" y="29096"/>
                  <a:pt x="748146" y="36945"/>
                </a:cubicBezTo>
                <a:cubicBezTo>
                  <a:pt x="755995" y="44794"/>
                  <a:pt x="766619" y="49260"/>
                  <a:pt x="775855" y="55418"/>
                </a:cubicBezTo>
                <a:cubicBezTo>
                  <a:pt x="778934" y="64654"/>
                  <a:pt x="777169" y="77468"/>
                  <a:pt x="785091" y="83127"/>
                </a:cubicBezTo>
                <a:cubicBezTo>
                  <a:pt x="800936" y="94445"/>
                  <a:pt x="840510" y="101600"/>
                  <a:pt x="840510" y="101600"/>
                </a:cubicBezTo>
                <a:cubicBezTo>
                  <a:pt x="849746" y="98521"/>
                  <a:pt x="861335" y="99247"/>
                  <a:pt x="868219" y="92363"/>
                </a:cubicBezTo>
                <a:cubicBezTo>
                  <a:pt x="942322" y="18259"/>
                  <a:pt x="870175" y="48607"/>
                  <a:pt x="932873" y="27709"/>
                </a:cubicBezTo>
                <a:cubicBezTo>
                  <a:pt x="986816" y="45689"/>
                  <a:pt x="937278" y="22877"/>
                  <a:pt x="979055" y="64654"/>
                </a:cubicBezTo>
                <a:cubicBezTo>
                  <a:pt x="996961" y="82560"/>
                  <a:pt x="1011935" y="84851"/>
                  <a:pt x="1034473" y="92363"/>
                </a:cubicBezTo>
                <a:cubicBezTo>
                  <a:pt x="1056659" y="86817"/>
                  <a:pt x="1083181" y="84588"/>
                  <a:pt x="1099128" y="64654"/>
                </a:cubicBezTo>
                <a:cubicBezTo>
                  <a:pt x="1134953" y="19872"/>
                  <a:pt x="1075617" y="47860"/>
                  <a:pt x="1136073" y="27709"/>
                </a:cubicBezTo>
                <a:cubicBezTo>
                  <a:pt x="1145309" y="21551"/>
                  <a:pt x="1152793" y="10806"/>
                  <a:pt x="1163782" y="9236"/>
                </a:cubicBezTo>
                <a:cubicBezTo>
                  <a:pt x="1193575" y="4980"/>
                  <a:pt x="1212152" y="26639"/>
                  <a:pt x="1228437" y="46181"/>
                </a:cubicBezTo>
                <a:cubicBezTo>
                  <a:pt x="1235544" y="54709"/>
                  <a:pt x="1238242" y="66955"/>
                  <a:pt x="1246910" y="73890"/>
                </a:cubicBezTo>
                <a:cubicBezTo>
                  <a:pt x="1254513" y="79972"/>
                  <a:pt x="1265383" y="80048"/>
                  <a:pt x="1274619" y="83127"/>
                </a:cubicBezTo>
                <a:cubicBezTo>
                  <a:pt x="1281321" y="82010"/>
                  <a:pt x="1342589" y="74758"/>
                  <a:pt x="1357746" y="64654"/>
                </a:cubicBezTo>
                <a:cubicBezTo>
                  <a:pt x="1426933" y="18530"/>
                  <a:pt x="1347279" y="49670"/>
                  <a:pt x="1413164" y="27709"/>
                </a:cubicBezTo>
                <a:cubicBezTo>
                  <a:pt x="1482811" y="50924"/>
                  <a:pt x="1396963" y="19608"/>
                  <a:pt x="1468582" y="55418"/>
                </a:cubicBezTo>
                <a:cubicBezTo>
                  <a:pt x="1477290" y="59772"/>
                  <a:pt x="1487055" y="61575"/>
                  <a:pt x="1496291" y="64654"/>
                </a:cubicBezTo>
                <a:cubicBezTo>
                  <a:pt x="1539916" y="53748"/>
                  <a:pt x="1521883" y="61095"/>
                  <a:pt x="1551710" y="46181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2" name="Volný tvar 2071"/>
          <p:cNvSpPr/>
          <p:nvPr/>
        </p:nvSpPr>
        <p:spPr>
          <a:xfrm>
            <a:off x="2327564" y="6003636"/>
            <a:ext cx="849745" cy="120073"/>
          </a:xfrm>
          <a:custGeom>
            <a:avLst/>
            <a:gdLst>
              <a:gd name="connsiteX0" fmla="*/ 0 w 849745"/>
              <a:gd name="connsiteY0" fmla="*/ 92364 h 120073"/>
              <a:gd name="connsiteX1" fmla="*/ 55418 w 849745"/>
              <a:gd name="connsiteY1" fmla="*/ 36946 h 120073"/>
              <a:gd name="connsiteX2" fmla="*/ 83127 w 849745"/>
              <a:gd name="connsiteY2" fmla="*/ 46182 h 120073"/>
              <a:gd name="connsiteX3" fmla="*/ 120072 w 849745"/>
              <a:gd name="connsiteY3" fmla="*/ 73891 h 120073"/>
              <a:gd name="connsiteX4" fmla="*/ 166254 w 849745"/>
              <a:gd name="connsiteY4" fmla="*/ 110837 h 120073"/>
              <a:gd name="connsiteX5" fmla="*/ 212436 w 849745"/>
              <a:gd name="connsiteY5" fmla="*/ 55419 h 120073"/>
              <a:gd name="connsiteX6" fmla="*/ 240145 w 849745"/>
              <a:gd name="connsiteY6" fmla="*/ 36946 h 120073"/>
              <a:gd name="connsiteX7" fmla="*/ 323272 w 849745"/>
              <a:gd name="connsiteY7" fmla="*/ 110837 h 120073"/>
              <a:gd name="connsiteX8" fmla="*/ 350981 w 849745"/>
              <a:gd name="connsiteY8" fmla="*/ 120073 h 120073"/>
              <a:gd name="connsiteX9" fmla="*/ 387927 w 849745"/>
              <a:gd name="connsiteY9" fmla="*/ 110837 h 120073"/>
              <a:gd name="connsiteX10" fmla="*/ 434109 w 849745"/>
              <a:gd name="connsiteY10" fmla="*/ 55419 h 120073"/>
              <a:gd name="connsiteX11" fmla="*/ 461818 w 849745"/>
              <a:gd name="connsiteY11" fmla="*/ 46182 h 120073"/>
              <a:gd name="connsiteX12" fmla="*/ 508000 w 849745"/>
              <a:gd name="connsiteY12" fmla="*/ 92364 h 120073"/>
              <a:gd name="connsiteX13" fmla="*/ 554181 w 849745"/>
              <a:gd name="connsiteY13" fmla="*/ 83128 h 120073"/>
              <a:gd name="connsiteX14" fmla="*/ 581891 w 849745"/>
              <a:gd name="connsiteY14" fmla="*/ 64655 h 120073"/>
              <a:gd name="connsiteX15" fmla="*/ 591127 w 849745"/>
              <a:gd name="connsiteY15" fmla="*/ 36946 h 120073"/>
              <a:gd name="connsiteX16" fmla="*/ 646545 w 849745"/>
              <a:gd name="connsiteY16" fmla="*/ 0 h 120073"/>
              <a:gd name="connsiteX17" fmla="*/ 692727 w 849745"/>
              <a:gd name="connsiteY17" fmla="*/ 9237 h 120073"/>
              <a:gd name="connsiteX18" fmla="*/ 711200 w 849745"/>
              <a:gd name="connsiteY18" fmla="*/ 36946 h 120073"/>
              <a:gd name="connsiteX19" fmla="*/ 738909 w 849745"/>
              <a:gd name="connsiteY19" fmla="*/ 55419 h 120073"/>
              <a:gd name="connsiteX20" fmla="*/ 757381 w 849745"/>
              <a:gd name="connsiteY20" fmla="*/ 83128 h 120073"/>
              <a:gd name="connsiteX21" fmla="*/ 840509 w 849745"/>
              <a:gd name="connsiteY21" fmla="*/ 64655 h 120073"/>
              <a:gd name="connsiteX22" fmla="*/ 849745 w 849745"/>
              <a:gd name="connsiteY22" fmla="*/ 36946 h 120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9745" h="120073">
                <a:moveTo>
                  <a:pt x="0" y="92364"/>
                </a:moveTo>
                <a:cubicBezTo>
                  <a:pt x="16219" y="65332"/>
                  <a:pt x="19626" y="36946"/>
                  <a:pt x="55418" y="36946"/>
                </a:cubicBezTo>
                <a:cubicBezTo>
                  <a:pt x="65154" y="36946"/>
                  <a:pt x="73891" y="43103"/>
                  <a:pt x="83127" y="46182"/>
                </a:cubicBezTo>
                <a:cubicBezTo>
                  <a:pt x="95442" y="55418"/>
                  <a:pt x="109187" y="63006"/>
                  <a:pt x="120072" y="73891"/>
                </a:cubicBezTo>
                <a:cubicBezTo>
                  <a:pt x="161851" y="115670"/>
                  <a:pt x="112310" y="92854"/>
                  <a:pt x="166254" y="110837"/>
                </a:cubicBezTo>
                <a:cubicBezTo>
                  <a:pt x="184418" y="83592"/>
                  <a:pt x="185767" y="77643"/>
                  <a:pt x="212436" y="55419"/>
                </a:cubicBezTo>
                <a:cubicBezTo>
                  <a:pt x="220964" y="48312"/>
                  <a:pt x="230909" y="43104"/>
                  <a:pt x="240145" y="36946"/>
                </a:cubicBezTo>
                <a:cubicBezTo>
                  <a:pt x="264622" y="61423"/>
                  <a:pt x="290309" y="94356"/>
                  <a:pt x="323272" y="110837"/>
                </a:cubicBezTo>
                <a:cubicBezTo>
                  <a:pt x="331980" y="115191"/>
                  <a:pt x="341745" y="116994"/>
                  <a:pt x="350981" y="120073"/>
                </a:cubicBezTo>
                <a:cubicBezTo>
                  <a:pt x="363296" y="116994"/>
                  <a:pt x="376905" y="117135"/>
                  <a:pt x="387927" y="110837"/>
                </a:cubicBezTo>
                <a:cubicBezTo>
                  <a:pt x="449485" y="75662"/>
                  <a:pt x="386295" y="93671"/>
                  <a:pt x="434109" y="55419"/>
                </a:cubicBezTo>
                <a:cubicBezTo>
                  <a:pt x="441712" y="49337"/>
                  <a:pt x="452582" y="49261"/>
                  <a:pt x="461818" y="46182"/>
                </a:cubicBezTo>
                <a:cubicBezTo>
                  <a:pt x="471894" y="61296"/>
                  <a:pt x="485609" y="89565"/>
                  <a:pt x="508000" y="92364"/>
                </a:cubicBezTo>
                <a:cubicBezTo>
                  <a:pt x="523577" y="94311"/>
                  <a:pt x="538787" y="86207"/>
                  <a:pt x="554181" y="83128"/>
                </a:cubicBezTo>
                <a:cubicBezTo>
                  <a:pt x="563418" y="76970"/>
                  <a:pt x="574956" y="73323"/>
                  <a:pt x="581891" y="64655"/>
                </a:cubicBezTo>
                <a:cubicBezTo>
                  <a:pt x="587973" y="57053"/>
                  <a:pt x="584243" y="43830"/>
                  <a:pt x="591127" y="36946"/>
                </a:cubicBezTo>
                <a:cubicBezTo>
                  <a:pt x="606826" y="21247"/>
                  <a:pt x="646545" y="0"/>
                  <a:pt x="646545" y="0"/>
                </a:cubicBezTo>
                <a:cubicBezTo>
                  <a:pt x="661939" y="3079"/>
                  <a:pt x="679097" y="1448"/>
                  <a:pt x="692727" y="9237"/>
                </a:cubicBezTo>
                <a:cubicBezTo>
                  <a:pt x="702365" y="14745"/>
                  <a:pt x="703351" y="29097"/>
                  <a:pt x="711200" y="36946"/>
                </a:cubicBezTo>
                <a:cubicBezTo>
                  <a:pt x="719049" y="44795"/>
                  <a:pt x="729673" y="49261"/>
                  <a:pt x="738909" y="55419"/>
                </a:cubicBezTo>
                <a:cubicBezTo>
                  <a:pt x="745066" y="64655"/>
                  <a:pt x="746612" y="80436"/>
                  <a:pt x="757381" y="83128"/>
                </a:cubicBezTo>
                <a:cubicBezTo>
                  <a:pt x="775957" y="87772"/>
                  <a:pt x="819179" y="71765"/>
                  <a:pt x="840509" y="64655"/>
                </a:cubicBezTo>
                <a:lnTo>
                  <a:pt x="849745" y="36946"/>
                </a:ln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3" name="Volný tvar 2072"/>
          <p:cNvSpPr/>
          <p:nvPr/>
        </p:nvSpPr>
        <p:spPr>
          <a:xfrm>
            <a:off x="2358047" y="6483927"/>
            <a:ext cx="1173018" cy="92363"/>
          </a:xfrm>
          <a:custGeom>
            <a:avLst/>
            <a:gdLst>
              <a:gd name="connsiteX0" fmla="*/ 0 w 1173018"/>
              <a:gd name="connsiteY0" fmla="*/ 83127 h 92363"/>
              <a:gd name="connsiteX1" fmla="*/ 27709 w 1173018"/>
              <a:gd name="connsiteY1" fmla="*/ 9236 h 92363"/>
              <a:gd name="connsiteX2" fmla="*/ 55418 w 1173018"/>
              <a:gd name="connsiteY2" fmla="*/ 0 h 92363"/>
              <a:gd name="connsiteX3" fmla="*/ 120073 w 1173018"/>
              <a:gd name="connsiteY3" fmla="*/ 73891 h 92363"/>
              <a:gd name="connsiteX4" fmla="*/ 147782 w 1173018"/>
              <a:gd name="connsiteY4" fmla="*/ 83127 h 92363"/>
              <a:gd name="connsiteX5" fmla="*/ 193964 w 1173018"/>
              <a:gd name="connsiteY5" fmla="*/ 36945 h 92363"/>
              <a:gd name="connsiteX6" fmla="*/ 221673 w 1173018"/>
              <a:gd name="connsiteY6" fmla="*/ 18472 h 92363"/>
              <a:gd name="connsiteX7" fmla="*/ 249382 w 1173018"/>
              <a:gd name="connsiteY7" fmla="*/ 27709 h 92363"/>
              <a:gd name="connsiteX8" fmla="*/ 258618 w 1173018"/>
              <a:gd name="connsiteY8" fmla="*/ 55418 h 92363"/>
              <a:gd name="connsiteX9" fmla="*/ 314037 w 1173018"/>
              <a:gd name="connsiteY9" fmla="*/ 73891 h 92363"/>
              <a:gd name="connsiteX10" fmla="*/ 350982 w 1173018"/>
              <a:gd name="connsiteY10" fmla="*/ 27709 h 92363"/>
              <a:gd name="connsiteX11" fmla="*/ 378691 w 1173018"/>
              <a:gd name="connsiteY11" fmla="*/ 9236 h 92363"/>
              <a:gd name="connsiteX12" fmla="*/ 406400 w 1173018"/>
              <a:gd name="connsiteY12" fmla="*/ 36945 h 92363"/>
              <a:gd name="connsiteX13" fmla="*/ 424873 w 1173018"/>
              <a:gd name="connsiteY13" fmla="*/ 64654 h 92363"/>
              <a:gd name="connsiteX14" fmla="*/ 480291 w 1173018"/>
              <a:gd name="connsiteY14" fmla="*/ 83127 h 92363"/>
              <a:gd name="connsiteX15" fmla="*/ 517237 w 1173018"/>
              <a:gd name="connsiteY15" fmla="*/ 73891 h 92363"/>
              <a:gd name="connsiteX16" fmla="*/ 554182 w 1173018"/>
              <a:gd name="connsiteY16" fmla="*/ 18472 h 92363"/>
              <a:gd name="connsiteX17" fmla="*/ 609600 w 1173018"/>
              <a:gd name="connsiteY17" fmla="*/ 46181 h 92363"/>
              <a:gd name="connsiteX18" fmla="*/ 655782 w 1173018"/>
              <a:gd name="connsiteY18" fmla="*/ 83127 h 92363"/>
              <a:gd name="connsiteX19" fmla="*/ 720437 w 1173018"/>
              <a:gd name="connsiteY19" fmla="*/ 55418 h 92363"/>
              <a:gd name="connsiteX20" fmla="*/ 766618 w 1173018"/>
              <a:gd name="connsiteY20" fmla="*/ 18472 h 92363"/>
              <a:gd name="connsiteX21" fmla="*/ 803564 w 1173018"/>
              <a:gd name="connsiteY21" fmla="*/ 27709 h 92363"/>
              <a:gd name="connsiteX22" fmla="*/ 849746 w 1173018"/>
              <a:gd name="connsiteY22" fmla="*/ 73891 h 92363"/>
              <a:gd name="connsiteX23" fmla="*/ 905164 w 1173018"/>
              <a:gd name="connsiteY23" fmla="*/ 92363 h 92363"/>
              <a:gd name="connsiteX24" fmla="*/ 960582 w 1173018"/>
              <a:gd name="connsiteY24" fmla="*/ 55418 h 92363"/>
              <a:gd name="connsiteX25" fmla="*/ 988291 w 1173018"/>
              <a:gd name="connsiteY25" fmla="*/ 36945 h 92363"/>
              <a:gd name="connsiteX26" fmla="*/ 1016000 w 1173018"/>
              <a:gd name="connsiteY26" fmla="*/ 27709 h 92363"/>
              <a:gd name="connsiteX27" fmla="*/ 1099128 w 1173018"/>
              <a:gd name="connsiteY27" fmla="*/ 64654 h 92363"/>
              <a:gd name="connsiteX28" fmla="*/ 1126837 w 1173018"/>
              <a:gd name="connsiteY28" fmla="*/ 55418 h 92363"/>
              <a:gd name="connsiteX29" fmla="*/ 1154546 w 1173018"/>
              <a:gd name="connsiteY29" fmla="*/ 36945 h 92363"/>
              <a:gd name="connsiteX30" fmla="*/ 1173018 w 1173018"/>
              <a:gd name="connsiteY30" fmla="*/ 46181 h 92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173018" h="92363">
                <a:moveTo>
                  <a:pt x="0" y="83127"/>
                </a:moveTo>
                <a:cubicBezTo>
                  <a:pt x="5007" y="58095"/>
                  <a:pt x="5060" y="27356"/>
                  <a:pt x="27709" y="9236"/>
                </a:cubicBezTo>
                <a:cubicBezTo>
                  <a:pt x="35311" y="3154"/>
                  <a:pt x="46182" y="3079"/>
                  <a:pt x="55418" y="0"/>
                </a:cubicBezTo>
                <a:cubicBezTo>
                  <a:pt x="83126" y="41562"/>
                  <a:pt x="81589" y="54649"/>
                  <a:pt x="120073" y="73891"/>
                </a:cubicBezTo>
                <a:cubicBezTo>
                  <a:pt x="128781" y="78245"/>
                  <a:pt x="138546" y="80048"/>
                  <a:pt x="147782" y="83127"/>
                </a:cubicBezTo>
                <a:cubicBezTo>
                  <a:pt x="221673" y="33866"/>
                  <a:pt x="132388" y="98521"/>
                  <a:pt x="193964" y="36945"/>
                </a:cubicBezTo>
                <a:cubicBezTo>
                  <a:pt x="201813" y="29096"/>
                  <a:pt x="212437" y="24630"/>
                  <a:pt x="221673" y="18472"/>
                </a:cubicBezTo>
                <a:cubicBezTo>
                  <a:pt x="230909" y="21551"/>
                  <a:pt x="242498" y="20825"/>
                  <a:pt x="249382" y="27709"/>
                </a:cubicBezTo>
                <a:cubicBezTo>
                  <a:pt x="256266" y="34593"/>
                  <a:pt x="250696" y="49759"/>
                  <a:pt x="258618" y="55418"/>
                </a:cubicBezTo>
                <a:cubicBezTo>
                  <a:pt x="274463" y="66736"/>
                  <a:pt x="314037" y="73891"/>
                  <a:pt x="314037" y="73891"/>
                </a:cubicBezTo>
                <a:cubicBezTo>
                  <a:pt x="393448" y="20950"/>
                  <a:pt x="299996" y="91443"/>
                  <a:pt x="350982" y="27709"/>
                </a:cubicBezTo>
                <a:cubicBezTo>
                  <a:pt x="357917" y="19041"/>
                  <a:pt x="369455" y="15394"/>
                  <a:pt x="378691" y="9236"/>
                </a:cubicBezTo>
                <a:cubicBezTo>
                  <a:pt x="387927" y="18472"/>
                  <a:pt x="398038" y="26910"/>
                  <a:pt x="406400" y="36945"/>
                </a:cubicBezTo>
                <a:cubicBezTo>
                  <a:pt x="413507" y="45473"/>
                  <a:pt x="415460" y="58771"/>
                  <a:pt x="424873" y="64654"/>
                </a:cubicBezTo>
                <a:cubicBezTo>
                  <a:pt x="441385" y="74974"/>
                  <a:pt x="480291" y="83127"/>
                  <a:pt x="480291" y="83127"/>
                </a:cubicBezTo>
                <a:cubicBezTo>
                  <a:pt x="492606" y="80048"/>
                  <a:pt x="506215" y="80189"/>
                  <a:pt x="517237" y="73891"/>
                </a:cubicBezTo>
                <a:cubicBezTo>
                  <a:pt x="545725" y="57612"/>
                  <a:pt x="545366" y="44922"/>
                  <a:pt x="554182" y="18472"/>
                </a:cubicBezTo>
                <a:cubicBezTo>
                  <a:pt x="576716" y="25984"/>
                  <a:pt x="591697" y="28278"/>
                  <a:pt x="609600" y="46181"/>
                </a:cubicBezTo>
                <a:cubicBezTo>
                  <a:pt x="651379" y="87960"/>
                  <a:pt x="601838" y="65146"/>
                  <a:pt x="655782" y="83127"/>
                </a:cubicBezTo>
                <a:cubicBezTo>
                  <a:pt x="684046" y="76061"/>
                  <a:pt x="699175" y="76681"/>
                  <a:pt x="720437" y="55418"/>
                </a:cubicBezTo>
                <a:cubicBezTo>
                  <a:pt x="762215" y="13639"/>
                  <a:pt x="712674" y="36455"/>
                  <a:pt x="766618" y="18472"/>
                </a:cubicBezTo>
                <a:cubicBezTo>
                  <a:pt x="778933" y="21551"/>
                  <a:pt x="793002" y="20667"/>
                  <a:pt x="803564" y="27709"/>
                </a:cubicBezTo>
                <a:cubicBezTo>
                  <a:pt x="883608" y="81071"/>
                  <a:pt x="757388" y="32843"/>
                  <a:pt x="849746" y="73891"/>
                </a:cubicBezTo>
                <a:cubicBezTo>
                  <a:pt x="867540" y="81799"/>
                  <a:pt x="905164" y="92363"/>
                  <a:pt x="905164" y="92363"/>
                </a:cubicBezTo>
                <a:lnTo>
                  <a:pt x="960582" y="55418"/>
                </a:lnTo>
                <a:cubicBezTo>
                  <a:pt x="969818" y="49260"/>
                  <a:pt x="977760" y="40455"/>
                  <a:pt x="988291" y="36945"/>
                </a:cubicBezTo>
                <a:lnTo>
                  <a:pt x="1016000" y="27709"/>
                </a:lnTo>
                <a:cubicBezTo>
                  <a:pt x="1081949" y="49691"/>
                  <a:pt x="1055216" y="35380"/>
                  <a:pt x="1099128" y="64654"/>
                </a:cubicBezTo>
                <a:cubicBezTo>
                  <a:pt x="1108364" y="61575"/>
                  <a:pt x="1118129" y="59772"/>
                  <a:pt x="1126837" y="55418"/>
                </a:cubicBezTo>
                <a:cubicBezTo>
                  <a:pt x="1136766" y="50454"/>
                  <a:pt x="1143661" y="39122"/>
                  <a:pt x="1154546" y="36945"/>
                </a:cubicBezTo>
                <a:cubicBezTo>
                  <a:pt x="1161296" y="35595"/>
                  <a:pt x="1166861" y="43102"/>
                  <a:pt x="1173018" y="46181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olný tvar 1"/>
          <p:cNvSpPr/>
          <p:nvPr/>
        </p:nvSpPr>
        <p:spPr>
          <a:xfrm>
            <a:off x="2216727" y="5097366"/>
            <a:ext cx="1385455" cy="93470"/>
          </a:xfrm>
          <a:custGeom>
            <a:avLst/>
            <a:gdLst>
              <a:gd name="connsiteX0" fmla="*/ 0 w 1385455"/>
              <a:gd name="connsiteY0" fmla="*/ 74998 h 93470"/>
              <a:gd name="connsiteX1" fmla="*/ 27709 w 1385455"/>
              <a:gd name="connsiteY1" fmla="*/ 1107 h 93470"/>
              <a:gd name="connsiteX2" fmla="*/ 83128 w 1385455"/>
              <a:gd name="connsiteY2" fmla="*/ 10343 h 93470"/>
              <a:gd name="connsiteX3" fmla="*/ 110837 w 1385455"/>
              <a:gd name="connsiteY3" fmla="*/ 65761 h 93470"/>
              <a:gd name="connsiteX4" fmla="*/ 138546 w 1385455"/>
              <a:gd name="connsiteY4" fmla="*/ 84234 h 93470"/>
              <a:gd name="connsiteX5" fmla="*/ 166255 w 1385455"/>
              <a:gd name="connsiteY5" fmla="*/ 93470 h 93470"/>
              <a:gd name="connsiteX6" fmla="*/ 230909 w 1385455"/>
              <a:gd name="connsiteY6" fmla="*/ 65761 h 93470"/>
              <a:gd name="connsiteX7" fmla="*/ 258618 w 1385455"/>
              <a:gd name="connsiteY7" fmla="*/ 10343 h 93470"/>
              <a:gd name="connsiteX8" fmla="*/ 286328 w 1385455"/>
              <a:gd name="connsiteY8" fmla="*/ 1107 h 93470"/>
              <a:gd name="connsiteX9" fmla="*/ 304800 w 1385455"/>
              <a:gd name="connsiteY9" fmla="*/ 28816 h 93470"/>
              <a:gd name="connsiteX10" fmla="*/ 314037 w 1385455"/>
              <a:gd name="connsiteY10" fmla="*/ 56525 h 93470"/>
              <a:gd name="connsiteX11" fmla="*/ 341746 w 1385455"/>
              <a:gd name="connsiteY11" fmla="*/ 74998 h 93470"/>
              <a:gd name="connsiteX12" fmla="*/ 397164 w 1385455"/>
              <a:gd name="connsiteY12" fmla="*/ 65761 h 93470"/>
              <a:gd name="connsiteX13" fmla="*/ 406400 w 1385455"/>
              <a:gd name="connsiteY13" fmla="*/ 38052 h 93470"/>
              <a:gd name="connsiteX14" fmla="*/ 434109 w 1385455"/>
              <a:gd name="connsiteY14" fmla="*/ 19579 h 93470"/>
              <a:gd name="connsiteX15" fmla="*/ 480291 w 1385455"/>
              <a:gd name="connsiteY15" fmla="*/ 28816 h 93470"/>
              <a:gd name="connsiteX16" fmla="*/ 526473 w 1385455"/>
              <a:gd name="connsiteY16" fmla="*/ 93470 h 93470"/>
              <a:gd name="connsiteX17" fmla="*/ 591128 w 1385455"/>
              <a:gd name="connsiteY17" fmla="*/ 65761 h 93470"/>
              <a:gd name="connsiteX18" fmla="*/ 628073 w 1385455"/>
              <a:gd name="connsiteY18" fmla="*/ 28816 h 93470"/>
              <a:gd name="connsiteX19" fmla="*/ 692728 w 1385455"/>
              <a:gd name="connsiteY19" fmla="*/ 93470 h 93470"/>
              <a:gd name="connsiteX20" fmla="*/ 748146 w 1385455"/>
              <a:gd name="connsiteY20" fmla="*/ 84234 h 93470"/>
              <a:gd name="connsiteX21" fmla="*/ 775855 w 1385455"/>
              <a:gd name="connsiteY21" fmla="*/ 28816 h 93470"/>
              <a:gd name="connsiteX22" fmla="*/ 794328 w 1385455"/>
              <a:gd name="connsiteY22" fmla="*/ 1107 h 93470"/>
              <a:gd name="connsiteX23" fmla="*/ 831273 w 1385455"/>
              <a:gd name="connsiteY23" fmla="*/ 10343 h 93470"/>
              <a:gd name="connsiteX24" fmla="*/ 849746 w 1385455"/>
              <a:gd name="connsiteY24" fmla="*/ 38052 h 93470"/>
              <a:gd name="connsiteX25" fmla="*/ 905164 w 1385455"/>
              <a:gd name="connsiteY25" fmla="*/ 65761 h 93470"/>
              <a:gd name="connsiteX26" fmla="*/ 960582 w 1385455"/>
              <a:gd name="connsiteY26" fmla="*/ 28816 h 93470"/>
              <a:gd name="connsiteX27" fmla="*/ 988291 w 1385455"/>
              <a:gd name="connsiteY27" fmla="*/ 19579 h 93470"/>
              <a:gd name="connsiteX28" fmla="*/ 1016000 w 1385455"/>
              <a:gd name="connsiteY28" fmla="*/ 1107 h 93470"/>
              <a:gd name="connsiteX29" fmla="*/ 1080655 w 1385455"/>
              <a:gd name="connsiteY29" fmla="*/ 65761 h 93470"/>
              <a:gd name="connsiteX30" fmla="*/ 1126837 w 1385455"/>
              <a:gd name="connsiteY30" fmla="*/ 56525 h 93470"/>
              <a:gd name="connsiteX31" fmla="*/ 1145309 w 1385455"/>
              <a:gd name="connsiteY31" fmla="*/ 28816 h 93470"/>
              <a:gd name="connsiteX32" fmla="*/ 1219200 w 1385455"/>
              <a:gd name="connsiteY32" fmla="*/ 38052 h 93470"/>
              <a:gd name="connsiteX33" fmla="*/ 1256146 w 1385455"/>
              <a:gd name="connsiteY33" fmla="*/ 74998 h 93470"/>
              <a:gd name="connsiteX34" fmla="*/ 1283855 w 1385455"/>
              <a:gd name="connsiteY34" fmla="*/ 47289 h 93470"/>
              <a:gd name="connsiteX35" fmla="*/ 1293091 w 1385455"/>
              <a:gd name="connsiteY35" fmla="*/ 19579 h 93470"/>
              <a:gd name="connsiteX36" fmla="*/ 1348509 w 1385455"/>
              <a:gd name="connsiteY36" fmla="*/ 19579 h 93470"/>
              <a:gd name="connsiteX37" fmla="*/ 1385455 w 1385455"/>
              <a:gd name="connsiteY37" fmla="*/ 56525 h 93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385455" h="93470">
                <a:moveTo>
                  <a:pt x="0" y="74998"/>
                </a:moveTo>
                <a:cubicBezTo>
                  <a:pt x="1297" y="68511"/>
                  <a:pt x="7682" y="6114"/>
                  <a:pt x="27709" y="1107"/>
                </a:cubicBezTo>
                <a:cubicBezTo>
                  <a:pt x="45878" y="-3435"/>
                  <a:pt x="64655" y="7264"/>
                  <a:pt x="83128" y="10343"/>
                </a:cubicBezTo>
                <a:cubicBezTo>
                  <a:pt x="90640" y="32881"/>
                  <a:pt x="92931" y="47855"/>
                  <a:pt x="110837" y="65761"/>
                </a:cubicBezTo>
                <a:cubicBezTo>
                  <a:pt x="118686" y="73610"/>
                  <a:pt x="128617" y="79270"/>
                  <a:pt x="138546" y="84234"/>
                </a:cubicBezTo>
                <a:cubicBezTo>
                  <a:pt x="147254" y="88588"/>
                  <a:pt x="157019" y="90391"/>
                  <a:pt x="166255" y="93470"/>
                </a:cubicBezTo>
                <a:cubicBezTo>
                  <a:pt x="188441" y="87924"/>
                  <a:pt x="214962" y="85695"/>
                  <a:pt x="230909" y="65761"/>
                </a:cubicBezTo>
                <a:cubicBezTo>
                  <a:pt x="260651" y="28583"/>
                  <a:pt x="215369" y="44942"/>
                  <a:pt x="258618" y="10343"/>
                </a:cubicBezTo>
                <a:cubicBezTo>
                  <a:pt x="266221" y="4261"/>
                  <a:pt x="277091" y="4186"/>
                  <a:pt x="286328" y="1107"/>
                </a:cubicBezTo>
                <a:cubicBezTo>
                  <a:pt x="292485" y="10343"/>
                  <a:pt x="299836" y="18887"/>
                  <a:pt x="304800" y="28816"/>
                </a:cubicBezTo>
                <a:cubicBezTo>
                  <a:pt x="309154" y="37524"/>
                  <a:pt x="307955" y="48922"/>
                  <a:pt x="314037" y="56525"/>
                </a:cubicBezTo>
                <a:cubicBezTo>
                  <a:pt x="320972" y="65193"/>
                  <a:pt x="332510" y="68840"/>
                  <a:pt x="341746" y="74998"/>
                </a:cubicBezTo>
                <a:cubicBezTo>
                  <a:pt x="360219" y="71919"/>
                  <a:pt x="380904" y="75053"/>
                  <a:pt x="397164" y="65761"/>
                </a:cubicBezTo>
                <a:cubicBezTo>
                  <a:pt x="405617" y="60931"/>
                  <a:pt x="400318" y="45655"/>
                  <a:pt x="406400" y="38052"/>
                </a:cubicBezTo>
                <a:cubicBezTo>
                  <a:pt x="413335" y="29384"/>
                  <a:pt x="424873" y="25737"/>
                  <a:pt x="434109" y="19579"/>
                </a:cubicBezTo>
                <a:cubicBezTo>
                  <a:pt x="449503" y="22658"/>
                  <a:pt x="469190" y="17715"/>
                  <a:pt x="480291" y="28816"/>
                </a:cubicBezTo>
                <a:cubicBezTo>
                  <a:pt x="566495" y="115020"/>
                  <a:pt x="447965" y="67302"/>
                  <a:pt x="526473" y="93470"/>
                </a:cubicBezTo>
                <a:cubicBezTo>
                  <a:pt x="548658" y="87924"/>
                  <a:pt x="575181" y="85694"/>
                  <a:pt x="591128" y="65761"/>
                </a:cubicBezTo>
                <a:cubicBezTo>
                  <a:pt x="626954" y="20979"/>
                  <a:pt x="567616" y="48968"/>
                  <a:pt x="628073" y="28816"/>
                </a:cubicBezTo>
                <a:cubicBezTo>
                  <a:pt x="670419" y="92335"/>
                  <a:pt x="643956" y="77214"/>
                  <a:pt x="692728" y="93470"/>
                </a:cubicBezTo>
                <a:cubicBezTo>
                  <a:pt x="711201" y="90391"/>
                  <a:pt x="731396" y="92609"/>
                  <a:pt x="748146" y="84234"/>
                </a:cubicBezTo>
                <a:cubicBezTo>
                  <a:pt x="765790" y="75412"/>
                  <a:pt x="768570" y="43386"/>
                  <a:pt x="775855" y="28816"/>
                </a:cubicBezTo>
                <a:cubicBezTo>
                  <a:pt x="780820" y="18887"/>
                  <a:pt x="788170" y="10343"/>
                  <a:pt x="794328" y="1107"/>
                </a:cubicBezTo>
                <a:cubicBezTo>
                  <a:pt x="806643" y="4186"/>
                  <a:pt x="820711" y="3302"/>
                  <a:pt x="831273" y="10343"/>
                </a:cubicBezTo>
                <a:cubicBezTo>
                  <a:pt x="840509" y="16501"/>
                  <a:pt x="841897" y="30203"/>
                  <a:pt x="849746" y="38052"/>
                </a:cubicBezTo>
                <a:cubicBezTo>
                  <a:pt x="867652" y="55958"/>
                  <a:pt x="882626" y="58249"/>
                  <a:pt x="905164" y="65761"/>
                </a:cubicBezTo>
                <a:cubicBezTo>
                  <a:pt x="990009" y="44550"/>
                  <a:pt x="902597" y="75204"/>
                  <a:pt x="960582" y="28816"/>
                </a:cubicBezTo>
                <a:cubicBezTo>
                  <a:pt x="968185" y="22734"/>
                  <a:pt x="979583" y="23933"/>
                  <a:pt x="988291" y="19579"/>
                </a:cubicBezTo>
                <a:cubicBezTo>
                  <a:pt x="998220" y="14615"/>
                  <a:pt x="1006764" y="7264"/>
                  <a:pt x="1016000" y="1107"/>
                </a:cubicBezTo>
                <a:cubicBezTo>
                  <a:pt x="1058347" y="64626"/>
                  <a:pt x="1031884" y="49504"/>
                  <a:pt x="1080655" y="65761"/>
                </a:cubicBezTo>
                <a:cubicBezTo>
                  <a:pt x="1096049" y="62682"/>
                  <a:pt x="1113207" y="64314"/>
                  <a:pt x="1126837" y="56525"/>
                </a:cubicBezTo>
                <a:cubicBezTo>
                  <a:pt x="1136475" y="51018"/>
                  <a:pt x="1134424" y="30993"/>
                  <a:pt x="1145309" y="28816"/>
                </a:cubicBezTo>
                <a:cubicBezTo>
                  <a:pt x="1169649" y="23948"/>
                  <a:pt x="1194570" y="34973"/>
                  <a:pt x="1219200" y="38052"/>
                </a:cubicBezTo>
                <a:cubicBezTo>
                  <a:pt x="1224126" y="52830"/>
                  <a:pt x="1226590" y="84850"/>
                  <a:pt x="1256146" y="74998"/>
                </a:cubicBezTo>
                <a:cubicBezTo>
                  <a:pt x="1268538" y="70868"/>
                  <a:pt x="1274619" y="56525"/>
                  <a:pt x="1283855" y="47289"/>
                </a:cubicBezTo>
                <a:cubicBezTo>
                  <a:pt x="1286934" y="38052"/>
                  <a:pt x="1286207" y="26464"/>
                  <a:pt x="1293091" y="19579"/>
                </a:cubicBezTo>
                <a:cubicBezTo>
                  <a:pt x="1311563" y="1107"/>
                  <a:pt x="1330037" y="13422"/>
                  <a:pt x="1348509" y="19579"/>
                </a:cubicBezTo>
                <a:cubicBezTo>
                  <a:pt x="1370801" y="53017"/>
                  <a:pt x="1357053" y="42325"/>
                  <a:pt x="1385455" y="56525"/>
                </a:cubicBezTo>
              </a:path>
            </a:pathLst>
          </a:custGeom>
          <a:noFill/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823855" y="4599709"/>
            <a:ext cx="1256145" cy="129309"/>
          </a:xfrm>
          <a:custGeom>
            <a:avLst/>
            <a:gdLst>
              <a:gd name="connsiteX0" fmla="*/ 0 w 1256145"/>
              <a:gd name="connsiteY0" fmla="*/ 129309 h 129309"/>
              <a:gd name="connsiteX1" fmla="*/ 9236 w 1256145"/>
              <a:gd name="connsiteY1" fmla="*/ 73891 h 129309"/>
              <a:gd name="connsiteX2" fmla="*/ 18472 w 1256145"/>
              <a:gd name="connsiteY2" fmla="*/ 46182 h 129309"/>
              <a:gd name="connsiteX3" fmla="*/ 73890 w 1256145"/>
              <a:gd name="connsiteY3" fmla="*/ 9236 h 129309"/>
              <a:gd name="connsiteX4" fmla="*/ 101600 w 1256145"/>
              <a:gd name="connsiteY4" fmla="*/ 18473 h 129309"/>
              <a:gd name="connsiteX5" fmla="*/ 120072 w 1256145"/>
              <a:gd name="connsiteY5" fmla="*/ 46182 h 129309"/>
              <a:gd name="connsiteX6" fmla="*/ 147781 w 1256145"/>
              <a:gd name="connsiteY6" fmla="*/ 73891 h 129309"/>
              <a:gd name="connsiteX7" fmla="*/ 203200 w 1256145"/>
              <a:gd name="connsiteY7" fmla="*/ 101600 h 129309"/>
              <a:gd name="connsiteX8" fmla="*/ 240145 w 1256145"/>
              <a:gd name="connsiteY8" fmla="*/ 92364 h 129309"/>
              <a:gd name="connsiteX9" fmla="*/ 277090 w 1256145"/>
              <a:gd name="connsiteY9" fmla="*/ 36946 h 129309"/>
              <a:gd name="connsiteX10" fmla="*/ 332509 w 1256145"/>
              <a:gd name="connsiteY10" fmla="*/ 18473 h 129309"/>
              <a:gd name="connsiteX11" fmla="*/ 360218 w 1256145"/>
              <a:gd name="connsiteY11" fmla="*/ 73891 h 129309"/>
              <a:gd name="connsiteX12" fmla="*/ 387927 w 1256145"/>
              <a:gd name="connsiteY12" fmla="*/ 83127 h 129309"/>
              <a:gd name="connsiteX13" fmla="*/ 415636 w 1256145"/>
              <a:gd name="connsiteY13" fmla="*/ 73891 h 129309"/>
              <a:gd name="connsiteX14" fmla="*/ 471054 w 1256145"/>
              <a:gd name="connsiteY14" fmla="*/ 27709 h 129309"/>
              <a:gd name="connsiteX15" fmla="*/ 498763 w 1256145"/>
              <a:gd name="connsiteY15" fmla="*/ 9236 h 129309"/>
              <a:gd name="connsiteX16" fmla="*/ 535709 w 1256145"/>
              <a:gd name="connsiteY16" fmla="*/ 46182 h 129309"/>
              <a:gd name="connsiteX17" fmla="*/ 591127 w 1256145"/>
              <a:gd name="connsiteY17" fmla="*/ 83127 h 129309"/>
              <a:gd name="connsiteX18" fmla="*/ 646545 w 1256145"/>
              <a:gd name="connsiteY18" fmla="*/ 55418 h 129309"/>
              <a:gd name="connsiteX19" fmla="*/ 655781 w 1256145"/>
              <a:gd name="connsiteY19" fmla="*/ 27709 h 129309"/>
              <a:gd name="connsiteX20" fmla="*/ 711200 w 1256145"/>
              <a:gd name="connsiteY20" fmla="*/ 0 h 129309"/>
              <a:gd name="connsiteX21" fmla="*/ 738909 w 1256145"/>
              <a:gd name="connsiteY21" fmla="*/ 18473 h 129309"/>
              <a:gd name="connsiteX22" fmla="*/ 785090 w 1256145"/>
              <a:gd name="connsiteY22" fmla="*/ 64655 h 129309"/>
              <a:gd name="connsiteX23" fmla="*/ 858981 w 1256145"/>
              <a:gd name="connsiteY23" fmla="*/ 55418 h 129309"/>
              <a:gd name="connsiteX24" fmla="*/ 886690 w 1256145"/>
              <a:gd name="connsiteY24" fmla="*/ 36946 h 129309"/>
              <a:gd name="connsiteX25" fmla="*/ 914400 w 1256145"/>
              <a:gd name="connsiteY25" fmla="*/ 27709 h 129309"/>
              <a:gd name="connsiteX26" fmla="*/ 960581 w 1256145"/>
              <a:gd name="connsiteY26" fmla="*/ 64655 h 129309"/>
              <a:gd name="connsiteX27" fmla="*/ 988290 w 1256145"/>
              <a:gd name="connsiteY27" fmla="*/ 73891 h 129309"/>
              <a:gd name="connsiteX28" fmla="*/ 1016000 w 1256145"/>
              <a:gd name="connsiteY28" fmla="*/ 92364 h 129309"/>
              <a:gd name="connsiteX29" fmla="*/ 1071418 w 1256145"/>
              <a:gd name="connsiteY29" fmla="*/ 55418 h 129309"/>
              <a:gd name="connsiteX30" fmla="*/ 1126836 w 1256145"/>
              <a:gd name="connsiteY30" fmla="*/ 36946 h 129309"/>
              <a:gd name="connsiteX31" fmla="*/ 1154545 w 1256145"/>
              <a:gd name="connsiteY31" fmla="*/ 46182 h 129309"/>
              <a:gd name="connsiteX32" fmla="*/ 1182254 w 1256145"/>
              <a:gd name="connsiteY32" fmla="*/ 73891 h 129309"/>
              <a:gd name="connsiteX33" fmla="*/ 1209963 w 1256145"/>
              <a:gd name="connsiteY33" fmla="*/ 92364 h 129309"/>
              <a:gd name="connsiteX34" fmla="*/ 1256145 w 1256145"/>
              <a:gd name="connsiteY34" fmla="*/ 73891 h 12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256145" h="129309">
                <a:moveTo>
                  <a:pt x="0" y="129309"/>
                </a:moveTo>
                <a:cubicBezTo>
                  <a:pt x="3079" y="110836"/>
                  <a:pt x="5174" y="92173"/>
                  <a:pt x="9236" y="73891"/>
                </a:cubicBezTo>
                <a:cubicBezTo>
                  <a:pt x="11348" y="64387"/>
                  <a:pt x="11588" y="53066"/>
                  <a:pt x="18472" y="46182"/>
                </a:cubicBezTo>
                <a:cubicBezTo>
                  <a:pt x="34171" y="30483"/>
                  <a:pt x="73890" y="9236"/>
                  <a:pt x="73890" y="9236"/>
                </a:cubicBezTo>
                <a:cubicBezTo>
                  <a:pt x="83127" y="12315"/>
                  <a:pt x="93997" y="12391"/>
                  <a:pt x="101600" y="18473"/>
                </a:cubicBezTo>
                <a:cubicBezTo>
                  <a:pt x="110268" y="25408"/>
                  <a:pt x="112966" y="37654"/>
                  <a:pt x="120072" y="46182"/>
                </a:cubicBezTo>
                <a:cubicBezTo>
                  <a:pt x="128434" y="56217"/>
                  <a:pt x="137746" y="65529"/>
                  <a:pt x="147781" y="73891"/>
                </a:cubicBezTo>
                <a:cubicBezTo>
                  <a:pt x="171655" y="93787"/>
                  <a:pt x="175427" y="92343"/>
                  <a:pt x="203200" y="101600"/>
                </a:cubicBezTo>
                <a:cubicBezTo>
                  <a:pt x="215515" y="98521"/>
                  <a:pt x="230592" y="100723"/>
                  <a:pt x="240145" y="92364"/>
                </a:cubicBezTo>
                <a:cubicBezTo>
                  <a:pt x="256853" y="77744"/>
                  <a:pt x="256028" y="43967"/>
                  <a:pt x="277090" y="36946"/>
                </a:cubicBezTo>
                <a:lnTo>
                  <a:pt x="332509" y="18473"/>
                </a:lnTo>
                <a:cubicBezTo>
                  <a:pt x="338594" y="36727"/>
                  <a:pt x="343940" y="60869"/>
                  <a:pt x="360218" y="73891"/>
                </a:cubicBezTo>
                <a:cubicBezTo>
                  <a:pt x="367821" y="79973"/>
                  <a:pt x="378691" y="80048"/>
                  <a:pt x="387927" y="83127"/>
                </a:cubicBezTo>
                <a:cubicBezTo>
                  <a:pt x="397163" y="80048"/>
                  <a:pt x="406928" y="78245"/>
                  <a:pt x="415636" y="73891"/>
                </a:cubicBezTo>
                <a:cubicBezTo>
                  <a:pt x="450032" y="56693"/>
                  <a:pt x="440415" y="53241"/>
                  <a:pt x="471054" y="27709"/>
                </a:cubicBezTo>
                <a:cubicBezTo>
                  <a:pt x="479582" y="20602"/>
                  <a:pt x="489527" y="15394"/>
                  <a:pt x="498763" y="9236"/>
                </a:cubicBezTo>
                <a:cubicBezTo>
                  <a:pt x="572655" y="33868"/>
                  <a:pt x="486447" y="-3080"/>
                  <a:pt x="535709" y="46182"/>
                </a:cubicBezTo>
                <a:cubicBezTo>
                  <a:pt x="551408" y="61881"/>
                  <a:pt x="591127" y="83127"/>
                  <a:pt x="591127" y="83127"/>
                </a:cubicBezTo>
                <a:cubicBezTo>
                  <a:pt x="609381" y="77042"/>
                  <a:pt x="633523" y="71696"/>
                  <a:pt x="646545" y="55418"/>
                </a:cubicBezTo>
                <a:cubicBezTo>
                  <a:pt x="652627" y="47815"/>
                  <a:pt x="649699" y="35312"/>
                  <a:pt x="655781" y="27709"/>
                </a:cubicBezTo>
                <a:cubicBezTo>
                  <a:pt x="668804" y="11430"/>
                  <a:pt x="692945" y="6085"/>
                  <a:pt x="711200" y="0"/>
                </a:cubicBezTo>
                <a:cubicBezTo>
                  <a:pt x="720436" y="6158"/>
                  <a:pt x="731060" y="10623"/>
                  <a:pt x="738909" y="18473"/>
                </a:cubicBezTo>
                <a:cubicBezTo>
                  <a:pt x="800484" y="80049"/>
                  <a:pt x="711199" y="15393"/>
                  <a:pt x="785090" y="64655"/>
                </a:cubicBezTo>
                <a:cubicBezTo>
                  <a:pt x="809720" y="61576"/>
                  <a:pt x="835034" y="61949"/>
                  <a:pt x="858981" y="55418"/>
                </a:cubicBezTo>
                <a:cubicBezTo>
                  <a:pt x="869690" y="52497"/>
                  <a:pt x="876761" y="41910"/>
                  <a:pt x="886690" y="36946"/>
                </a:cubicBezTo>
                <a:cubicBezTo>
                  <a:pt x="895398" y="32592"/>
                  <a:pt x="905163" y="30788"/>
                  <a:pt x="914400" y="27709"/>
                </a:cubicBezTo>
                <a:cubicBezTo>
                  <a:pt x="984050" y="50927"/>
                  <a:pt x="900896" y="16907"/>
                  <a:pt x="960581" y="64655"/>
                </a:cubicBezTo>
                <a:cubicBezTo>
                  <a:pt x="968183" y="70737"/>
                  <a:pt x="979054" y="70812"/>
                  <a:pt x="988290" y="73891"/>
                </a:cubicBezTo>
                <a:cubicBezTo>
                  <a:pt x="997527" y="80049"/>
                  <a:pt x="1005050" y="90539"/>
                  <a:pt x="1016000" y="92364"/>
                </a:cubicBezTo>
                <a:cubicBezTo>
                  <a:pt x="1044205" y="97065"/>
                  <a:pt x="1052784" y="65770"/>
                  <a:pt x="1071418" y="55418"/>
                </a:cubicBezTo>
                <a:cubicBezTo>
                  <a:pt x="1088439" y="45962"/>
                  <a:pt x="1126836" y="36946"/>
                  <a:pt x="1126836" y="36946"/>
                </a:cubicBezTo>
                <a:cubicBezTo>
                  <a:pt x="1136072" y="40025"/>
                  <a:pt x="1146444" y="40782"/>
                  <a:pt x="1154545" y="46182"/>
                </a:cubicBezTo>
                <a:cubicBezTo>
                  <a:pt x="1165413" y="53428"/>
                  <a:pt x="1172219" y="65529"/>
                  <a:pt x="1182254" y="73891"/>
                </a:cubicBezTo>
                <a:cubicBezTo>
                  <a:pt x="1190782" y="80998"/>
                  <a:pt x="1200727" y="86206"/>
                  <a:pt x="1209963" y="92364"/>
                </a:cubicBezTo>
                <a:cubicBezTo>
                  <a:pt x="1244203" y="80950"/>
                  <a:pt x="1228964" y="87481"/>
                  <a:pt x="1256145" y="73891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842327" y="4110182"/>
            <a:ext cx="1506752" cy="110836"/>
          </a:xfrm>
          <a:custGeom>
            <a:avLst/>
            <a:gdLst>
              <a:gd name="connsiteX0" fmla="*/ 0 w 1506752"/>
              <a:gd name="connsiteY0" fmla="*/ 110836 h 110836"/>
              <a:gd name="connsiteX1" fmla="*/ 36946 w 1506752"/>
              <a:gd name="connsiteY1" fmla="*/ 46182 h 110836"/>
              <a:gd name="connsiteX2" fmla="*/ 92364 w 1506752"/>
              <a:gd name="connsiteY2" fmla="*/ 83127 h 110836"/>
              <a:gd name="connsiteX3" fmla="*/ 147782 w 1506752"/>
              <a:gd name="connsiteY3" fmla="*/ 101600 h 110836"/>
              <a:gd name="connsiteX4" fmla="*/ 175491 w 1506752"/>
              <a:gd name="connsiteY4" fmla="*/ 83127 h 110836"/>
              <a:gd name="connsiteX5" fmla="*/ 212437 w 1506752"/>
              <a:gd name="connsiteY5" fmla="*/ 27709 h 110836"/>
              <a:gd name="connsiteX6" fmla="*/ 249382 w 1506752"/>
              <a:gd name="connsiteY6" fmla="*/ 64654 h 110836"/>
              <a:gd name="connsiteX7" fmla="*/ 277091 w 1506752"/>
              <a:gd name="connsiteY7" fmla="*/ 83127 h 110836"/>
              <a:gd name="connsiteX8" fmla="*/ 304800 w 1506752"/>
              <a:gd name="connsiteY8" fmla="*/ 73891 h 110836"/>
              <a:gd name="connsiteX9" fmla="*/ 332509 w 1506752"/>
              <a:gd name="connsiteY9" fmla="*/ 18473 h 110836"/>
              <a:gd name="connsiteX10" fmla="*/ 387928 w 1506752"/>
              <a:gd name="connsiteY10" fmla="*/ 0 h 110836"/>
              <a:gd name="connsiteX11" fmla="*/ 415637 w 1506752"/>
              <a:gd name="connsiteY11" fmla="*/ 18473 h 110836"/>
              <a:gd name="connsiteX12" fmla="*/ 434109 w 1506752"/>
              <a:gd name="connsiteY12" fmla="*/ 46182 h 110836"/>
              <a:gd name="connsiteX13" fmla="*/ 489528 w 1506752"/>
              <a:gd name="connsiteY13" fmla="*/ 64654 h 110836"/>
              <a:gd name="connsiteX14" fmla="*/ 517237 w 1506752"/>
              <a:gd name="connsiteY14" fmla="*/ 55418 h 110836"/>
              <a:gd name="connsiteX15" fmla="*/ 554182 w 1506752"/>
              <a:gd name="connsiteY15" fmla="*/ 0 h 110836"/>
              <a:gd name="connsiteX16" fmla="*/ 628073 w 1506752"/>
              <a:gd name="connsiteY16" fmla="*/ 9236 h 110836"/>
              <a:gd name="connsiteX17" fmla="*/ 637309 w 1506752"/>
              <a:gd name="connsiteY17" fmla="*/ 36945 h 110836"/>
              <a:gd name="connsiteX18" fmla="*/ 665018 w 1506752"/>
              <a:gd name="connsiteY18" fmla="*/ 55418 h 110836"/>
              <a:gd name="connsiteX19" fmla="*/ 720437 w 1506752"/>
              <a:gd name="connsiteY19" fmla="*/ 73891 h 110836"/>
              <a:gd name="connsiteX20" fmla="*/ 738909 w 1506752"/>
              <a:gd name="connsiteY20" fmla="*/ 46182 h 110836"/>
              <a:gd name="connsiteX21" fmla="*/ 748146 w 1506752"/>
              <a:gd name="connsiteY21" fmla="*/ 18473 h 110836"/>
              <a:gd name="connsiteX22" fmla="*/ 775855 w 1506752"/>
              <a:gd name="connsiteY22" fmla="*/ 9236 h 110836"/>
              <a:gd name="connsiteX23" fmla="*/ 822037 w 1506752"/>
              <a:gd name="connsiteY23" fmla="*/ 18473 h 110836"/>
              <a:gd name="connsiteX24" fmla="*/ 849746 w 1506752"/>
              <a:gd name="connsiteY24" fmla="*/ 73891 h 110836"/>
              <a:gd name="connsiteX25" fmla="*/ 877455 w 1506752"/>
              <a:gd name="connsiteY25" fmla="*/ 92363 h 110836"/>
              <a:gd name="connsiteX26" fmla="*/ 923637 w 1506752"/>
              <a:gd name="connsiteY26" fmla="*/ 83127 h 110836"/>
              <a:gd name="connsiteX27" fmla="*/ 969818 w 1506752"/>
              <a:gd name="connsiteY27" fmla="*/ 27709 h 110836"/>
              <a:gd name="connsiteX28" fmla="*/ 997528 w 1506752"/>
              <a:gd name="connsiteY28" fmla="*/ 18473 h 110836"/>
              <a:gd name="connsiteX29" fmla="*/ 1043709 w 1506752"/>
              <a:gd name="connsiteY29" fmla="*/ 27709 h 110836"/>
              <a:gd name="connsiteX30" fmla="*/ 1099128 w 1506752"/>
              <a:gd name="connsiteY30" fmla="*/ 83127 h 110836"/>
              <a:gd name="connsiteX31" fmla="*/ 1163782 w 1506752"/>
              <a:gd name="connsiteY31" fmla="*/ 64654 h 110836"/>
              <a:gd name="connsiteX32" fmla="*/ 1219200 w 1506752"/>
              <a:gd name="connsiteY32" fmla="*/ 36945 h 110836"/>
              <a:gd name="connsiteX33" fmla="*/ 1265382 w 1506752"/>
              <a:gd name="connsiteY33" fmla="*/ 83127 h 110836"/>
              <a:gd name="connsiteX34" fmla="*/ 1293091 w 1506752"/>
              <a:gd name="connsiteY34" fmla="*/ 101600 h 110836"/>
              <a:gd name="connsiteX35" fmla="*/ 1339273 w 1506752"/>
              <a:gd name="connsiteY35" fmla="*/ 92363 h 110836"/>
              <a:gd name="connsiteX36" fmla="*/ 1348509 w 1506752"/>
              <a:gd name="connsiteY36" fmla="*/ 64654 h 110836"/>
              <a:gd name="connsiteX37" fmla="*/ 1376218 w 1506752"/>
              <a:gd name="connsiteY37" fmla="*/ 46182 h 110836"/>
              <a:gd name="connsiteX38" fmla="*/ 1431637 w 1506752"/>
              <a:gd name="connsiteY38" fmla="*/ 27709 h 110836"/>
              <a:gd name="connsiteX39" fmla="*/ 1440873 w 1506752"/>
              <a:gd name="connsiteY39" fmla="*/ 55418 h 110836"/>
              <a:gd name="connsiteX40" fmla="*/ 1505528 w 1506752"/>
              <a:gd name="connsiteY40" fmla="*/ 55418 h 110836"/>
              <a:gd name="connsiteX41" fmla="*/ 1505528 w 1506752"/>
              <a:gd name="connsiteY41" fmla="*/ 46182 h 110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06752" h="110836">
                <a:moveTo>
                  <a:pt x="0" y="110836"/>
                </a:moveTo>
                <a:cubicBezTo>
                  <a:pt x="1599" y="102841"/>
                  <a:pt x="3115" y="38664"/>
                  <a:pt x="36946" y="46182"/>
                </a:cubicBezTo>
                <a:cubicBezTo>
                  <a:pt x="58619" y="50998"/>
                  <a:pt x="71302" y="76106"/>
                  <a:pt x="92364" y="83127"/>
                </a:cubicBezTo>
                <a:lnTo>
                  <a:pt x="147782" y="101600"/>
                </a:lnTo>
                <a:cubicBezTo>
                  <a:pt x="157018" y="95442"/>
                  <a:pt x="169983" y="92765"/>
                  <a:pt x="175491" y="83127"/>
                </a:cubicBezTo>
                <a:cubicBezTo>
                  <a:pt x="212206" y="18876"/>
                  <a:pt x="153978" y="47195"/>
                  <a:pt x="212437" y="27709"/>
                </a:cubicBezTo>
                <a:cubicBezTo>
                  <a:pt x="272893" y="47860"/>
                  <a:pt x="213557" y="19872"/>
                  <a:pt x="249382" y="64654"/>
                </a:cubicBezTo>
                <a:cubicBezTo>
                  <a:pt x="256317" y="73322"/>
                  <a:pt x="267855" y="76969"/>
                  <a:pt x="277091" y="83127"/>
                </a:cubicBezTo>
                <a:cubicBezTo>
                  <a:pt x="286327" y="80048"/>
                  <a:pt x="297916" y="80775"/>
                  <a:pt x="304800" y="73891"/>
                </a:cubicBezTo>
                <a:cubicBezTo>
                  <a:pt x="336671" y="42020"/>
                  <a:pt x="286832" y="47021"/>
                  <a:pt x="332509" y="18473"/>
                </a:cubicBezTo>
                <a:cubicBezTo>
                  <a:pt x="349021" y="8153"/>
                  <a:pt x="387928" y="0"/>
                  <a:pt x="387928" y="0"/>
                </a:cubicBezTo>
                <a:cubicBezTo>
                  <a:pt x="397164" y="6158"/>
                  <a:pt x="407788" y="10623"/>
                  <a:pt x="415637" y="18473"/>
                </a:cubicBezTo>
                <a:cubicBezTo>
                  <a:pt x="423486" y="26322"/>
                  <a:pt x="424696" y="40299"/>
                  <a:pt x="434109" y="46182"/>
                </a:cubicBezTo>
                <a:cubicBezTo>
                  <a:pt x="450621" y="56502"/>
                  <a:pt x="489528" y="64654"/>
                  <a:pt x="489528" y="64654"/>
                </a:cubicBezTo>
                <a:cubicBezTo>
                  <a:pt x="498764" y="61575"/>
                  <a:pt x="510353" y="62302"/>
                  <a:pt x="517237" y="55418"/>
                </a:cubicBezTo>
                <a:cubicBezTo>
                  <a:pt x="532936" y="39719"/>
                  <a:pt x="554182" y="0"/>
                  <a:pt x="554182" y="0"/>
                </a:cubicBezTo>
                <a:cubicBezTo>
                  <a:pt x="578812" y="3079"/>
                  <a:pt x="605390" y="-845"/>
                  <a:pt x="628073" y="9236"/>
                </a:cubicBezTo>
                <a:cubicBezTo>
                  <a:pt x="636970" y="13190"/>
                  <a:pt x="631227" y="29342"/>
                  <a:pt x="637309" y="36945"/>
                </a:cubicBezTo>
                <a:cubicBezTo>
                  <a:pt x="644244" y="45613"/>
                  <a:pt x="654874" y="50910"/>
                  <a:pt x="665018" y="55418"/>
                </a:cubicBezTo>
                <a:cubicBezTo>
                  <a:pt x="682812" y="63326"/>
                  <a:pt x="720437" y="73891"/>
                  <a:pt x="720437" y="73891"/>
                </a:cubicBezTo>
                <a:cubicBezTo>
                  <a:pt x="726594" y="64655"/>
                  <a:pt x="733945" y="56111"/>
                  <a:pt x="738909" y="46182"/>
                </a:cubicBezTo>
                <a:cubicBezTo>
                  <a:pt x="743263" y="37474"/>
                  <a:pt x="741262" y="25357"/>
                  <a:pt x="748146" y="18473"/>
                </a:cubicBezTo>
                <a:cubicBezTo>
                  <a:pt x="755030" y="11589"/>
                  <a:pt x="766619" y="12315"/>
                  <a:pt x="775855" y="9236"/>
                </a:cubicBezTo>
                <a:cubicBezTo>
                  <a:pt x="791249" y="12315"/>
                  <a:pt x="808407" y="10684"/>
                  <a:pt x="822037" y="18473"/>
                </a:cubicBezTo>
                <a:cubicBezTo>
                  <a:pt x="850720" y="34864"/>
                  <a:pt x="832779" y="52683"/>
                  <a:pt x="849746" y="73891"/>
                </a:cubicBezTo>
                <a:cubicBezTo>
                  <a:pt x="856681" y="82559"/>
                  <a:pt x="868219" y="86206"/>
                  <a:pt x="877455" y="92363"/>
                </a:cubicBezTo>
                <a:cubicBezTo>
                  <a:pt x="892849" y="89284"/>
                  <a:pt x="909595" y="90148"/>
                  <a:pt x="923637" y="83127"/>
                </a:cubicBezTo>
                <a:cubicBezTo>
                  <a:pt x="970549" y="59671"/>
                  <a:pt x="934452" y="56001"/>
                  <a:pt x="969818" y="27709"/>
                </a:cubicBezTo>
                <a:cubicBezTo>
                  <a:pt x="977421" y="21627"/>
                  <a:pt x="988291" y="21552"/>
                  <a:pt x="997528" y="18473"/>
                </a:cubicBezTo>
                <a:cubicBezTo>
                  <a:pt x="1012922" y="21552"/>
                  <a:pt x="1030465" y="19281"/>
                  <a:pt x="1043709" y="27709"/>
                </a:cubicBezTo>
                <a:cubicBezTo>
                  <a:pt x="1065749" y="41735"/>
                  <a:pt x="1099128" y="83127"/>
                  <a:pt x="1099128" y="83127"/>
                </a:cubicBezTo>
                <a:cubicBezTo>
                  <a:pt x="1110972" y="80166"/>
                  <a:pt x="1150527" y="71282"/>
                  <a:pt x="1163782" y="64654"/>
                </a:cubicBezTo>
                <a:cubicBezTo>
                  <a:pt x="1235402" y="28844"/>
                  <a:pt x="1149552" y="60163"/>
                  <a:pt x="1219200" y="36945"/>
                </a:cubicBezTo>
                <a:cubicBezTo>
                  <a:pt x="1293091" y="86206"/>
                  <a:pt x="1203806" y="21551"/>
                  <a:pt x="1265382" y="83127"/>
                </a:cubicBezTo>
                <a:cubicBezTo>
                  <a:pt x="1273231" y="90976"/>
                  <a:pt x="1283855" y="95442"/>
                  <a:pt x="1293091" y="101600"/>
                </a:cubicBezTo>
                <a:cubicBezTo>
                  <a:pt x="1308485" y="98521"/>
                  <a:pt x="1326211" y="101071"/>
                  <a:pt x="1339273" y="92363"/>
                </a:cubicBezTo>
                <a:cubicBezTo>
                  <a:pt x="1347374" y="86962"/>
                  <a:pt x="1342427" y="72256"/>
                  <a:pt x="1348509" y="64654"/>
                </a:cubicBezTo>
                <a:cubicBezTo>
                  <a:pt x="1355443" y="55986"/>
                  <a:pt x="1366074" y="50690"/>
                  <a:pt x="1376218" y="46182"/>
                </a:cubicBezTo>
                <a:cubicBezTo>
                  <a:pt x="1394012" y="38274"/>
                  <a:pt x="1431637" y="27709"/>
                  <a:pt x="1431637" y="27709"/>
                </a:cubicBezTo>
                <a:cubicBezTo>
                  <a:pt x="1434716" y="36945"/>
                  <a:pt x="1433989" y="48534"/>
                  <a:pt x="1440873" y="55418"/>
                </a:cubicBezTo>
                <a:cubicBezTo>
                  <a:pt x="1457027" y="71572"/>
                  <a:pt x="1489905" y="63229"/>
                  <a:pt x="1505528" y="55418"/>
                </a:cubicBezTo>
                <a:cubicBezTo>
                  <a:pt x="1508282" y="54041"/>
                  <a:pt x="1505528" y="49261"/>
                  <a:pt x="1505528" y="46182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708727" y="4128655"/>
            <a:ext cx="314037" cy="92363"/>
          </a:xfrm>
          <a:custGeom>
            <a:avLst/>
            <a:gdLst>
              <a:gd name="connsiteX0" fmla="*/ 0 w 314037"/>
              <a:gd name="connsiteY0" fmla="*/ 92363 h 92363"/>
              <a:gd name="connsiteX1" fmla="*/ 18473 w 314037"/>
              <a:gd name="connsiteY1" fmla="*/ 18472 h 92363"/>
              <a:gd name="connsiteX2" fmla="*/ 46182 w 314037"/>
              <a:gd name="connsiteY2" fmla="*/ 0 h 92363"/>
              <a:gd name="connsiteX3" fmla="*/ 73891 w 314037"/>
              <a:gd name="connsiteY3" fmla="*/ 9236 h 92363"/>
              <a:gd name="connsiteX4" fmla="*/ 129309 w 314037"/>
              <a:gd name="connsiteY4" fmla="*/ 46181 h 92363"/>
              <a:gd name="connsiteX5" fmla="*/ 166255 w 314037"/>
              <a:gd name="connsiteY5" fmla="*/ 36945 h 92363"/>
              <a:gd name="connsiteX6" fmla="*/ 175491 w 314037"/>
              <a:gd name="connsiteY6" fmla="*/ 9236 h 92363"/>
              <a:gd name="connsiteX7" fmla="*/ 203200 w 314037"/>
              <a:gd name="connsiteY7" fmla="*/ 0 h 92363"/>
              <a:gd name="connsiteX8" fmla="*/ 212437 w 314037"/>
              <a:gd name="connsiteY8" fmla="*/ 27709 h 92363"/>
              <a:gd name="connsiteX9" fmla="*/ 267855 w 314037"/>
              <a:gd name="connsiteY9" fmla="*/ 55418 h 92363"/>
              <a:gd name="connsiteX10" fmla="*/ 304800 w 314037"/>
              <a:gd name="connsiteY10" fmla="*/ 46181 h 92363"/>
              <a:gd name="connsiteX11" fmla="*/ 314037 w 314037"/>
              <a:gd name="connsiteY11" fmla="*/ 18472 h 92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4037" h="92363">
                <a:moveTo>
                  <a:pt x="0" y="92363"/>
                </a:moveTo>
                <a:cubicBezTo>
                  <a:pt x="459" y="90066"/>
                  <a:pt x="10901" y="27938"/>
                  <a:pt x="18473" y="18472"/>
                </a:cubicBezTo>
                <a:cubicBezTo>
                  <a:pt x="25407" y="9804"/>
                  <a:pt x="36946" y="6157"/>
                  <a:pt x="46182" y="0"/>
                </a:cubicBezTo>
                <a:cubicBezTo>
                  <a:pt x="55418" y="3079"/>
                  <a:pt x="65380" y="4508"/>
                  <a:pt x="73891" y="9236"/>
                </a:cubicBezTo>
                <a:cubicBezTo>
                  <a:pt x="93299" y="20018"/>
                  <a:pt x="129309" y="46181"/>
                  <a:pt x="129309" y="46181"/>
                </a:cubicBezTo>
                <a:cubicBezTo>
                  <a:pt x="141624" y="43102"/>
                  <a:pt x="156342" y="44875"/>
                  <a:pt x="166255" y="36945"/>
                </a:cubicBezTo>
                <a:cubicBezTo>
                  <a:pt x="173858" y="30863"/>
                  <a:pt x="168607" y="16120"/>
                  <a:pt x="175491" y="9236"/>
                </a:cubicBezTo>
                <a:cubicBezTo>
                  <a:pt x="182375" y="2352"/>
                  <a:pt x="193964" y="3079"/>
                  <a:pt x="203200" y="0"/>
                </a:cubicBezTo>
                <a:cubicBezTo>
                  <a:pt x="206279" y="9236"/>
                  <a:pt x="206355" y="20107"/>
                  <a:pt x="212437" y="27709"/>
                </a:cubicBezTo>
                <a:cubicBezTo>
                  <a:pt x="225458" y="43985"/>
                  <a:pt x="249603" y="49334"/>
                  <a:pt x="267855" y="55418"/>
                </a:cubicBezTo>
                <a:cubicBezTo>
                  <a:pt x="280170" y="52339"/>
                  <a:pt x="294888" y="54111"/>
                  <a:pt x="304800" y="46181"/>
                </a:cubicBezTo>
                <a:cubicBezTo>
                  <a:pt x="312403" y="40099"/>
                  <a:pt x="314037" y="18472"/>
                  <a:pt x="314037" y="18472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01673" y="3639127"/>
            <a:ext cx="840509" cy="138546"/>
          </a:xfrm>
          <a:custGeom>
            <a:avLst/>
            <a:gdLst>
              <a:gd name="connsiteX0" fmla="*/ 0 w 840509"/>
              <a:gd name="connsiteY0" fmla="*/ 101600 h 138546"/>
              <a:gd name="connsiteX1" fmla="*/ 36945 w 840509"/>
              <a:gd name="connsiteY1" fmla="*/ 0 h 138546"/>
              <a:gd name="connsiteX2" fmla="*/ 64654 w 840509"/>
              <a:gd name="connsiteY2" fmla="*/ 9237 h 138546"/>
              <a:gd name="connsiteX3" fmla="*/ 147782 w 840509"/>
              <a:gd name="connsiteY3" fmla="*/ 55418 h 138546"/>
              <a:gd name="connsiteX4" fmla="*/ 193963 w 840509"/>
              <a:gd name="connsiteY4" fmla="*/ 9237 h 138546"/>
              <a:gd name="connsiteX5" fmla="*/ 221672 w 840509"/>
              <a:gd name="connsiteY5" fmla="*/ 18473 h 138546"/>
              <a:gd name="connsiteX6" fmla="*/ 258618 w 840509"/>
              <a:gd name="connsiteY6" fmla="*/ 101600 h 138546"/>
              <a:gd name="connsiteX7" fmla="*/ 341745 w 840509"/>
              <a:gd name="connsiteY7" fmla="*/ 73891 h 138546"/>
              <a:gd name="connsiteX8" fmla="*/ 360218 w 840509"/>
              <a:gd name="connsiteY8" fmla="*/ 46182 h 138546"/>
              <a:gd name="connsiteX9" fmla="*/ 406400 w 840509"/>
              <a:gd name="connsiteY9" fmla="*/ 55418 h 138546"/>
              <a:gd name="connsiteX10" fmla="*/ 424872 w 840509"/>
              <a:gd name="connsiteY10" fmla="*/ 110837 h 138546"/>
              <a:gd name="connsiteX11" fmla="*/ 480291 w 840509"/>
              <a:gd name="connsiteY11" fmla="*/ 129309 h 138546"/>
              <a:gd name="connsiteX12" fmla="*/ 526472 w 840509"/>
              <a:gd name="connsiteY12" fmla="*/ 83128 h 138546"/>
              <a:gd name="connsiteX13" fmla="*/ 581891 w 840509"/>
              <a:gd name="connsiteY13" fmla="*/ 55418 h 138546"/>
              <a:gd name="connsiteX14" fmla="*/ 591127 w 840509"/>
              <a:gd name="connsiteY14" fmla="*/ 83128 h 138546"/>
              <a:gd name="connsiteX15" fmla="*/ 646545 w 840509"/>
              <a:gd name="connsiteY15" fmla="*/ 129309 h 138546"/>
              <a:gd name="connsiteX16" fmla="*/ 674254 w 840509"/>
              <a:gd name="connsiteY16" fmla="*/ 138546 h 138546"/>
              <a:gd name="connsiteX17" fmla="*/ 701963 w 840509"/>
              <a:gd name="connsiteY17" fmla="*/ 129309 h 138546"/>
              <a:gd name="connsiteX18" fmla="*/ 766618 w 840509"/>
              <a:gd name="connsiteY18" fmla="*/ 55418 h 138546"/>
              <a:gd name="connsiteX19" fmla="*/ 794327 w 840509"/>
              <a:gd name="connsiteY19" fmla="*/ 64655 h 138546"/>
              <a:gd name="connsiteX20" fmla="*/ 831272 w 840509"/>
              <a:gd name="connsiteY20" fmla="*/ 101600 h 138546"/>
              <a:gd name="connsiteX21" fmla="*/ 840509 w 840509"/>
              <a:gd name="connsiteY21" fmla="*/ 92364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40509" h="138546">
                <a:moveTo>
                  <a:pt x="0" y="101600"/>
                </a:moveTo>
                <a:cubicBezTo>
                  <a:pt x="3377" y="74581"/>
                  <a:pt x="-4380" y="13775"/>
                  <a:pt x="36945" y="0"/>
                </a:cubicBezTo>
                <a:lnTo>
                  <a:pt x="64654" y="9237"/>
                </a:lnTo>
                <a:cubicBezTo>
                  <a:pt x="110308" y="77717"/>
                  <a:pt x="79830" y="69009"/>
                  <a:pt x="147782" y="55418"/>
                </a:cubicBezTo>
                <a:cubicBezTo>
                  <a:pt x="158558" y="39253"/>
                  <a:pt x="170871" y="13086"/>
                  <a:pt x="193963" y="9237"/>
                </a:cubicBezTo>
                <a:cubicBezTo>
                  <a:pt x="203566" y="7636"/>
                  <a:pt x="212436" y="15394"/>
                  <a:pt x="221672" y="18473"/>
                </a:cubicBezTo>
                <a:cubicBezTo>
                  <a:pt x="243655" y="84422"/>
                  <a:pt x="229344" y="57689"/>
                  <a:pt x="258618" y="101600"/>
                </a:cubicBezTo>
                <a:cubicBezTo>
                  <a:pt x="295773" y="95408"/>
                  <a:pt x="315770" y="99866"/>
                  <a:pt x="341745" y="73891"/>
                </a:cubicBezTo>
                <a:cubicBezTo>
                  <a:pt x="349594" y="66042"/>
                  <a:pt x="354060" y="55418"/>
                  <a:pt x="360218" y="46182"/>
                </a:cubicBezTo>
                <a:cubicBezTo>
                  <a:pt x="375612" y="49261"/>
                  <a:pt x="395299" y="44317"/>
                  <a:pt x="406400" y="55418"/>
                </a:cubicBezTo>
                <a:cubicBezTo>
                  <a:pt x="420169" y="69187"/>
                  <a:pt x="406399" y="104680"/>
                  <a:pt x="424872" y="110837"/>
                </a:cubicBezTo>
                <a:lnTo>
                  <a:pt x="480291" y="129309"/>
                </a:lnTo>
                <a:cubicBezTo>
                  <a:pt x="554182" y="80050"/>
                  <a:pt x="464897" y="144703"/>
                  <a:pt x="526472" y="83128"/>
                </a:cubicBezTo>
                <a:cubicBezTo>
                  <a:pt x="544376" y="65224"/>
                  <a:pt x="559356" y="62930"/>
                  <a:pt x="581891" y="55418"/>
                </a:cubicBezTo>
                <a:cubicBezTo>
                  <a:pt x="584970" y="64655"/>
                  <a:pt x="585726" y="75027"/>
                  <a:pt x="591127" y="83128"/>
                </a:cubicBezTo>
                <a:cubicBezTo>
                  <a:pt x="601341" y="98450"/>
                  <a:pt x="629506" y="120789"/>
                  <a:pt x="646545" y="129309"/>
                </a:cubicBezTo>
                <a:cubicBezTo>
                  <a:pt x="655253" y="133663"/>
                  <a:pt x="665018" y="135467"/>
                  <a:pt x="674254" y="138546"/>
                </a:cubicBezTo>
                <a:cubicBezTo>
                  <a:pt x="683490" y="135467"/>
                  <a:pt x="695079" y="136193"/>
                  <a:pt x="701963" y="129309"/>
                </a:cubicBezTo>
                <a:cubicBezTo>
                  <a:pt x="809721" y="21551"/>
                  <a:pt x="688109" y="107758"/>
                  <a:pt x="766618" y="55418"/>
                </a:cubicBezTo>
                <a:cubicBezTo>
                  <a:pt x="775854" y="58497"/>
                  <a:pt x="787443" y="57771"/>
                  <a:pt x="794327" y="64655"/>
                </a:cubicBezTo>
                <a:cubicBezTo>
                  <a:pt x="818957" y="89286"/>
                  <a:pt x="782011" y="101600"/>
                  <a:pt x="831272" y="101600"/>
                </a:cubicBezTo>
                <a:cubicBezTo>
                  <a:pt x="835626" y="101600"/>
                  <a:pt x="837430" y="95443"/>
                  <a:pt x="840509" y="92364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013527" y="3675858"/>
            <a:ext cx="415637" cy="83342"/>
          </a:xfrm>
          <a:custGeom>
            <a:avLst/>
            <a:gdLst>
              <a:gd name="connsiteX0" fmla="*/ 0 w 415637"/>
              <a:gd name="connsiteY0" fmla="*/ 55633 h 83342"/>
              <a:gd name="connsiteX1" fmla="*/ 18473 w 415637"/>
              <a:gd name="connsiteY1" fmla="*/ 9451 h 83342"/>
              <a:gd name="connsiteX2" fmla="*/ 83128 w 415637"/>
              <a:gd name="connsiteY2" fmla="*/ 9451 h 83342"/>
              <a:gd name="connsiteX3" fmla="*/ 129309 w 415637"/>
              <a:gd name="connsiteY3" fmla="*/ 46397 h 83342"/>
              <a:gd name="connsiteX4" fmla="*/ 147782 w 415637"/>
              <a:gd name="connsiteY4" fmla="*/ 18687 h 83342"/>
              <a:gd name="connsiteX5" fmla="*/ 184728 w 415637"/>
              <a:gd name="connsiteY5" fmla="*/ 64869 h 83342"/>
              <a:gd name="connsiteX6" fmla="*/ 212437 w 415637"/>
              <a:gd name="connsiteY6" fmla="*/ 83342 h 83342"/>
              <a:gd name="connsiteX7" fmla="*/ 249382 w 415637"/>
              <a:gd name="connsiteY7" fmla="*/ 27924 h 83342"/>
              <a:gd name="connsiteX8" fmla="*/ 304800 w 415637"/>
              <a:gd name="connsiteY8" fmla="*/ 9451 h 83342"/>
              <a:gd name="connsiteX9" fmla="*/ 350982 w 415637"/>
              <a:gd name="connsiteY9" fmla="*/ 55633 h 83342"/>
              <a:gd name="connsiteX10" fmla="*/ 397164 w 415637"/>
              <a:gd name="connsiteY10" fmla="*/ 46397 h 83342"/>
              <a:gd name="connsiteX11" fmla="*/ 415637 w 415637"/>
              <a:gd name="connsiteY11" fmla="*/ 27924 h 83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5637" h="83342">
                <a:moveTo>
                  <a:pt x="0" y="55633"/>
                </a:moveTo>
                <a:cubicBezTo>
                  <a:pt x="6158" y="40239"/>
                  <a:pt x="7859" y="22188"/>
                  <a:pt x="18473" y="9451"/>
                </a:cubicBezTo>
                <a:cubicBezTo>
                  <a:pt x="34465" y="-9739"/>
                  <a:pt x="67717" y="5598"/>
                  <a:pt x="83128" y="9451"/>
                </a:cubicBezTo>
                <a:cubicBezTo>
                  <a:pt x="105110" y="75400"/>
                  <a:pt x="85398" y="75670"/>
                  <a:pt x="129309" y="46397"/>
                </a:cubicBezTo>
                <a:cubicBezTo>
                  <a:pt x="135467" y="37160"/>
                  <a:pt x="136897" y="20864"/>
                  <a:pt x="147782" y="18687"/>
                </a:cubicBezTo>
                <a:cubicBezTo>
                  <a:pt x="179727" y="12298"/>
                  <a:pt x="175370" y="53172"/>
                  <a:pt x="184728" y="64869"/>
                </a:cubicBezTo>
                <a:cubicBezTo>
                  <a:pt x="191663" y="73537"/>
                  <a:pt x="203201" y="77184"/>
                  <a:pt x="212437" y="83342"/>
                </a:cubicBezTo>
                <a:cubicBezTo>
                  <a:pt x="224752" y="64869"/>
                  <a:pt x="228320" y="34945"/>
                  <a:pt x="249382" y="27924"/>
                </a:cubicBezTo>
                <a:lnTo>
                  <a:pt x="304800" y="9451"/>
                </a:lnTo>
                <a:cubicBezTo>
                  <a:pt x="314876" y="24565"/>
                  <a:pt x="328591" y="52834"/>
                  <a:pt x="350982" y="55633"/>
                </a:cubicBezTo>
                <a:cubicBezTo>
                  <a:pt x="366560" y="57580"/>
                  <a:pt x="382734" y="52581"/>
                  <a:pt x="397164" y="46397"/>
                </a:cubicBezTo>
                <a:cubicBezTo>
                  <a:pt x="405168" y="42967"/>
                  <a:pt x="409479" y="34082"/>
                  <a:pt x="415637" y="27924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838036" y="3195782"/>
            <a:ext cx="812800" cy="83127"/>
          </a:xfrm>
          <a:custGeom>
            <a:avLst/>
            <a:gdLst>
              <a:gd name="connsiteX0" fmla="*/ 0 w 812800"/>
              <a:gd name="connsiteY0" fmla="*/ 83127 h 83127"/>
              <a:gd name="connsiteX1" fmla="*/ 9237 w 812800"/>
              <a:gd name="connsiteY1" fmla="*/ 36945 h 83127"/>
              <a:gd name="connsiteX2" fmla="*/ 83128 w 812800"/>
              <a:gd name="connsiteY2" fmla="*/ 36945 h 83127"/>
              <a:gd name="connsiteX3" fmla="*/ 175491 w 812800"/>
              <a:gd name="connsiteY3" fmla="*/ 55418 h 83127"/>
              <a:gd name="connsiteX4" fmla="*/ 184728 w 812800"/>
              <a:gd name="connsiteY4" fmla="*/ 27709 h 83127"/>
              <a:gd name="connsiteX5" fmla="*/ 212437 w 812800"/>
              <a:gd name="connsiteY5" fmla="*/ 18473 h 83127"/>
              <a:gd name="connsiteX6" fmla="*/ 240146 w 812800"/>
              <a:gd name="connsiteY6" fmla="*/ 36945 h 83127"/>
              <a:gd name="connsiteX7" fmla="*/ 258619 w 812800"/>
              <a:gd name="connsiteY7" fmla="*/ 64654 h 83127"/>
              <a:gd name="connsiteX8" fmla="*/ 332509 w 812800"/>
              <a:gd name="connsiteY8" fmla="*/ 55418 h 83127"/>
              <a:gd name="connsiteX9" fmla="*/ 341746 w 812800"/>
              <a:gd name="connsiteY9" fmla="*/ 27709 h 83127"/>
              <a:gd name="connsiteX10" fmla="*/ 397164 w 812800"/>
              <a:gd name="connsiteY10" fmla="*/ 0 h 83127"/>
              <a:gd name="connsiteX11" fmla="*/ 424873 w 812800"/>
              <a:gd name="connsiteY11" fmla="*/ 9236 h 83127"/>
              <a:gd name="connsiteX12" fmla="*/ 471055 w 812800"/>
              <a:gd name="connsiteY12" fmla="*/ 64654 h 83127"/>
              <a:gd name="connsiteX13" fmla="*/ 526473 w 812800"/>
              <a:gd name="connsiteY13" fmla="*/ 55418 h 83127"/>
              <a:gd name="connsiteX14" fmla="*/ 535709 w 812800"/>
              <a:gd name="connsiteY14" fmla="*/ 27709 h 83127"/>
              <a:gd name="connsiteX15" fmla="*/ 554182 w 812800"/>
              <a:gd name="connsiteY15" fmla="*/ 0 h 83127"/>
              <a:gd name="connsiteX16" fmla="*/ 600364 w 812800"/>
              <a:gd name="connsiteY16" fmla="*/ 9236 h 83127"/>
              <a:gd name="connsiteX17" fmla="*/ 609600 w 812800"/>
              <a:gd name="connsiteY17" fmla="*/ 36945 h 83127"/>
              <a:gd name="connsiteX18" fmla="*/ 655782 w 812800"/>
              <a:gd name="connsiteY18" fmla="*/ 73891 h 83127"/>
              <a:gd name="connsiteX19" fmla="*/ 692728 w 812800"/>
              <a:gd name="connsiteY19" fmla="*/ 64654 h 83127"/>
              <a:gd name="connsiteX20" fmla="*/ 701964 w 812800"/>
              <a:gd name="connsiteY20" fmla="*/ 36945 h 83127"/>
              <a:gd name="connsiteX21" fmla="*/ 748146 w 812800"/>
              <a:gd name="connsiteY21" fmla="*/ 0 h 83127"/>
              <a:gd name="connsiteX22" fmla="*/ 803564 w 812800"/>
              <a:gd name="connsiteY22" fmla="*/ 27709 h 83127"/>
              <a:gd name="connsiteX23" fmla="*/ 812800 w 812800"/>
              <a:gd name="connsiteY23" fmla="*/ 46182 h 83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812800" h="83127">
                <a:moveTo>
                  <a:pt x="0" y="83127"/>
                </a:moveTo>
                <a:cubicBezTo>
                  <a:pt x="3079" y="67733"/>
                  <a:pt x="529" y="50007"/>
                  <a:pt x="9237" y="36945"/>
                </a:cubicBezTo>
                <a:cubicBezTo>
                  <a:pt x="22602" y="16898"/>
                  <a:pt x="74543" y="35228"/>
                  <a:pt x="83128" y="36945"/>
                </a:cubicBezTo>
                <a:cubicBezTo>
                  <a:pt x="109131" y="75950"/>
                  <a:pt x="104533" y="86954"/>
                  <a:pt x="175491" y="55418"/>
                </a:cubicBezTo>
                <a:cubicBezTo>
                  <a:pt x="184388" y="51464"/>
                  <a:pt x="177844" y="34593"/>
                  <a:pt x="184728" y="27709"/>
                </a:cubicBezTo>
                <a:cubicBezTo>
                  <a:pt x="191612" y="20825"/>
                  <a:pt x="203201" y="21552"/>
                  <a:pt x="212437" y="18473"/>
                </a:cubicBezTo>
                <a:cubicBezTo>
                  <a:pt x="221673" y="24630"/>
                  <a:pt x="232297" y="29096"/>
                  <a:pt x="240146" y="36945"/>
                </a:cubicBezTo>
                <a:cubicBezTo>
                  <a:pt x="247996" y="44794"/>
                  <a:pt x="247734" y="62477"/>
                  <a:pt x="258619" y="64654"/>
                </a:cubicBezTo>
                <a:cubicBezTo>
                  <a:pt x="282959" y="69522"/>
                  <a:pt x="307879" y="58497"/>
                  <a:pt x="332509" y="55418"/>
                </a:cubicBezTo>
                <a:cubicBezTo>
                  <a:pt x="335588" y="46182"/>
                  <a:pt x="335664" y="35312"/>
                  <a:pt x="341746" y="27709"/>
                </a:cubicBezTo>
                <a:cubicBezTo>
                  <a:pt x="354769" y="11431"/>
                  <a:pt x="378909" y="6085"/>
                  <a:pt x="397164" y="0"/>
                </a:cubicBezTo>
                <a:cubicBezTo>
                  <a:pt x="406400" y="3079"/>
                  <a:pt x="416772" y="3836"/>
                  <a:pt x="424873" y="9236"/>
                </a:cubicBezTo>
                <a:cubicBezTo>
                  <a:pt x="446207" y="23459"/>
                  <a:pt x="457424" y="44209"/>
                  <a:pt x="471055" y="64654"/>
                </a:cubicBezTo>
                <a:cubicBezTo>
                  <a:pt x="489528" y="61575"/>
                  <a:pt x="510213" y="64709"/>
                  <a:pt x="526473" y="55418"/>
                </a:cubicBezTo>
                <a:cubicBezTo>
                  <a:pt x="534926" y="50588"/>
                  <a:pt x="531355" y="36417"/>
                  <a:pt x="535709" y="27709"/>
                </a:cubicBezTo>
                <a:cubicBezTo>
                  <a:pt x="540673" y="17780"/>
                  <a:pt x="548024" y="9236"/>
                  <a:pt x="554182" y="0"/>
                </a:cubicBezTo>
                <a:cubicBezTo>
                  <a:pt x="569576" y="3079"/>
                  <a:pt x="587302" y="528"/>
                  <a:pt x="600364" y="9236"/>
                </a:cubicBezTo>
                <a:cubicBezTo>
                  <a:pt x="608465" y="14636"/>
                  <a:pt x="605246" y="28237"/>
                  <a:pt x="609600" y="36945"/>
                </a:cubicBezTo>
                <a:cubicBezTo>
                  <a:pt x="626311" y="70367"/>
                  <a:pt x="623824" y="63238"/>
                  <a:pt x="655782" y="73891"/>
                </a:cubicBezTo>
                <a:cubicBezTo>
                  <a:pt x="668097" y="70812"/>
                  <a:pt x="682815" y="72584"/>
                  <a:pt x="692728" y="64654"/>
                </a:cubicBezTo>
                <a:cubicBezTo>
                  <a:pt x="700330" y="58572"/>
                  <a:pt x="697610" y="45653"/>
                  <a:pt x="701964" y="36945"/>
                </a:cubicBezTo>
                <a:cubicBezTo>
                  <a:pt x="718675" y="3523"/>
                  <a:pt x="716188" y="10652"/>
                  <a:pt x="748146" y="0"/>
                </a:cubicBezTo>
                <a:cubicBezTo>
                  <a:pt x="770683" y="7512"/>
                  <a:pt x="785659" y="9803"/>
                  <a:pt x="803564" y="27709"/>
                </a:cubicBezTo>
                <a:cubicBezTo>
                  <a:pt x="808432" y="32577"/>
                  <a:pt x="809721" y="40024"/>
                  <a:pt x="812800" y="46182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482109" y="2742985"/>
            <a:ext cx="1099127" cy="101815"/>
          </a:xfrm>
          <a:custGeom>
            <a:avLst/>
            <a:gdLst>
              <a:gd name="connsiteX0" fmla="*/ 0 w 1099127"/>
              <a:gd name="connsiteY0" fmla="*/ 64870 h 101815"/>
              <a:gd name="connsiteX1" fmla="*/ 55418 w 1099127"/>
              <a:gd name="connsiteY1" fmla="*/ 215 h 101815"/>
              <a:gd name="connsiteX2" fmla="*/ 83127 w 1099127"/>
              <a:gd name="connsiteY2" fmla="*/ 9451 h 101815"/>
              <a:gd name="connsiteX3" fmla="*/ 147782 w 1099127"/>
              <a:gd name="connsiteY3" fmla="*/ 83342 h 101815"/>
              <a:gd name="connsiteX4" fmla="*/ 203200 w 1099127"/>
              <a:gd name="connsiteY4" fmla="*/ 46397 h 101815"/>
              <a:gd name="connsiteX5" fmla="*/ 240146 w 1099127"/>
              <a:gd name="connsiteY5" fmla="*/ 9451 h 101815"/>
              <a:gd name="connsiteX6" fmla="*/ 267855 w 1099127"/>
              <a:gd name="connsiteY6" fmla="*/ 37160 h 101815"/>
              <a:gd name="connsiteX7" fmla="*/ 304800 w 1099127"/>
              <a:gd name="connsiteY7" fmla="*/ 92579 h 101815"/>
              <a:gd name="connsiteX8" fmla="*/ 332509 w 1099127"/>
              <a:gd name="connsiteY8" fmla="*/ 101815 h 101815"/>
              <a:gd name="connsiteX9" fmla="*/ 387927 w 1099127"/>
              <a:gd name="connsiteY9" fmla="*/ 83342 h 101815"/>
              <a:gd name="connsiteX10" fmla="*/ 452582 w 1099127"/>
              <a:gd name="connsiteY10" fmla="*/ 18688 h 101815"/>
              <a:gd name="connsiteX11" fmla="*/ 498764 w 1099127"/>
              <a:gd name="connsiteY11" fmla="*/ 27924 h 101815"/>
              <a:gd name="connsiteX12" fmla="*/ 554182 w 1099127"/>
              <a:gd name="connsiteY12" fmla="*/ 64870 h 101815"/>
              <a:gd name="connsiteX13" fmla="*/ 600364 w 1099127"/>
              <a:gd name="connsiteY13" fmla="*/ 55633 h 101815"/>
              <a:gd name="connsiteX14" fmla="*/ 655782 w 1099127"/>
              <a:gd name="connsiteY14" fmla="*/ 18688 h 101815"/>
              <a:gd name="connsiteX15" fmla="*/ 711200 w 1099127"/>
              <a:gd name="connsiteY15" fmla="*/ 215 h 101815"/>
              <a:gd name="connsiteX16" fmla="*/ 775855 w 1099127"/>
              <a:gd name="connsiteY16" fmla="*/ 64870 h 101815"/>
              <a:gd name="connsiteX17" fmla="*/ 877455 w 1099127"/>
              <a:gd name="connsiteY17" fmla="*/ 18688 h 101815"/>
              <a:gd name="connsiteX18" fmla="*/ 905164 w 1099127"/>
              <a:gd name="connsiteY18" fmla="*/ 215 h 101815"/>
              <a:gd name="connsiteX19" fmla="*/ 960582 w 1099127"/>
              <a:gd name="connsiteY19" fmla="*/ 9451 h 101815"/>
              <a:gd name="connsiteX20" fmla="*/ 988291 w 1099127"/>
              <a:gd name="connsiteY20" fmla="*/ 37160 h 101815"/>
              <a:gd name="connsiteX21" fmla="*/ 1016000 w 1099127"/>
              <a:gd name="connsiteY21" fmla="*/ 46397 h 101815"/>
              <a:gd name="connsiteX22" fmla="*/ 1089891 w 1099127"/>
              <a:gd name="connsiteY22" fmla="*/ 18688 h 101815"/>
              <a:gd name="connsiteX23" fmla="*/ 1099127 w 1099127"/>
              <a:gd name="connsiteY23" fmla="*/ 215 h 101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9127" h="101815">
                <a:moveTo>
                  <a:pt x="0" y="64870"/>
                </a:moveTo>
                <a:cubicBezTo>
                  <a:pt x="10431" y="47485"/>
                  <a:pt x="26987" y="4954"/>
                  <a:pt x="55418" y="215"/>
                </a:cubicBezTo>
                <a:cubicBezTo>
                  <a:pt x="65021" y="-1386"/>
                  <a:pt x="73891" y="6372"/>
                  <a:pt x="83127" y="9451"/>
                </a:cubicBezTo>
                <a:cubicBezTo>
                  <a:pt x="126230" y="74106"/>
                  <a:pt x="101600" y="52555"/>
                  <a:pt x="147782" y="83342"/>
                </a:cubicBezTo>
                <a:cubicBezTo>
                  <a:pt x="166255" y="71027"/>
                  <a:pt x="196180" y="67459"/>
                  <a:pt x="203200" y="46397"/>
                </a:cubicBezTo>
                <a:cubicBezTo>
                  <a:pt x="215515" y="9451"/>
                  <a:pt x="203200" y="21767"/>
                  <a:pt x="240146" y="9451"/>
                </a:cubicBezTo>
                <a:cubicBezTo>
                  <a:pt x="249382" y="18687"/>
                  <a:pt x="259836" y="26849"/>
                  <a:pt x="267855" y="37160"/>
                </a:cubicBezTo>
                <a:cubicBezTo>
                  <a:pt x="281485" y="54685"/>
                  <a:pt x="283738" y="85558"/>
                  <a:pt x="304800" y="92579"/>
                </a:cubicBezTo>
                <a:lnTo>
                  <a:pt x="332509" y="101815"/>
                </a:lnTo>
                <a:cubicBezTo>
                  <a:pt x="350982" y="95657"/>
                  <a:pt x="377126" y="99544"/>
                  <a:pt x="387927" y="83342"/>
                </a:cubicBezTo>
                <a:cubicBezTo>
                  <a:pt x="430274" y="19823"/>
                  <a:pt x="403811" y="34945"/>
                  <a:pt x="452582" y="18688"/>
                </a:cubicBezTo>
                <a:cubicBezTo>
                  <a:pt x="467976" y="21767"/>
                  <a:pt x="484472" y="21428"/>
                  <a:pt x="498764" y="27924"/>
                </a:cubicBezTo>
                <a:cubicBezTo>
                  <a:pt x="518975" y="37111"/>
                  <a:pt x="554182" y="64870"/>
                  <a:pt x="554182" y="64870"/>
                </a:cubicBezTo>
                <a:cubicBezTo>
                  <a:pt x="569576" y="61791"/>
                  <a:pt x="586072" y="62129"/>
                  <a:pt x="600364" y="55633"/>
                </a:cubicBezTo>
                <a:cubicBezTo>
                  <a:pt x="620575" y="46446"/>
                  <a:pt x="634720" y="25709"/>
                  <a:pt x="655782" y="18688"/>
                </a:cubicBezTo>
                <a:lnTo>
                  <a:pt x="711200" y="215"/>
                </a:lnTo>
                <a:cubicBezTo>
                  <a:pt x="753547" y="63734"/>
                  <a:pt x="727084" y="48612"/>
                  <a:pt x="775855" y="64870"/>
                </a:cubicBezTo>
                <a:cubicBezTo>
                  <a:pt x="843805" y="51279"/>
                  <a:pt x="808975" y="64341"/>
                  <a:pt x="877455" y="18688"/>
                </a:cubicBezTo>
                <a:lnTo>
                  <a:pt x="905164" y="215"/>
                </a:lnTo>
                <a:cubicBezTo>
                  <a:pt x="923637" y="3294"/>
                  <a:pt x="943469" y="1845"/>
                  <a:pt x="960582" y="9451"/>
                </a:cubicBezTo>
                <a:cubicBezTo>
                  <a:pt x="972518" y="14756"/>
                  <a:pt x="977423" y="29914"/>
                  <a:pt x="988291" y="37160"/>
                </a:cubicBezTo>
                <a:cubicBezTo>
                  <a:pt x="996392" y="42561"/>
                  <a:pt x="1006764" y="43318"/>
                  <a:pt x="1016000" y="46397"/>
                </a:cubicBezTo>
                <a:cubicBezTo>
                  <a:pt x="1049040" y="39789"/>
                  <a:pt x="1066109" y="42470"/>
                  <a:pt x="1089891" y="18688"/>
                </a:cubicBezTo>
                <a:cubicBezTo>
                  <a:pt x="1094759" y="13820"/>
                  <a:pt x="1096048" y="6373"/>
                  <a:pt x="1099127" y="215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022764" y="2223703"/>
            <a:ext cx="942109" cy="113097"/>
          </a:xfrm>
          <a:custGeom>
            <a:avLst/>
            <a:gdLst>
              <a:gd name="connsiteX0" fmla="*/ 0 w 942109"/>
              <a:gd name="connsiteY0" fmla="*/ 113097 h 113097"/>
              <a:gd name="connsiteX1" fmla="*/ 9236 w 942109"/>
              <a:gd name="connsiteY1" fmla="*/ 11497 h 113097"/>
              <a:gd name="connsiteX2" fmla="*/ 36945 w 942109"/>
              <a:gd name="connsiteY2" fmla="*/ 2261 h 113097"/>
              <a:gd name="connsiteX3" fmla="*/ 73891 w 942109"/>
              <a:gd name="connsiteY3" fmla="*/ 57679 h 113097"/>
              <a:gd name="connsiteX4" fmla="*/ 120072 w 942109"/>
              <a:gd name="connsiteY4" fmla="*/ 103861 h 113097"/>
              <a:gd name="connsiteX5" fmla="*/ 157018 w 942109"/>
              <a:gd name="connsiteY5" fmla="*/ 94624 h 113097"/>
              <a:gd name="connsiteX6" fmla="*/ 184727 w 942109"/>
              <a:gd name="connsiteY6" fmla="*/ 66915 h 113097"/>
              <a:gd name="connsiteX7" fmla="*/ 240145 w 942109"/>
              <a:gd name="connsiteY7" fmla="*/ 39206 h 113097"/>
              <a:gd name="connsiteX8" fmla="*/ 258618 w 942109"/>
              <a:gd name="connsiteY8" fmla="*/ 66915 h 113097"/>
              <a:gd name="connsiteX9" fmla="*/ 267854 w 942109"/>
              <a:gd name="connsiteY9" fmla="*/ 94624 h 113097"/>
              <a:gd name="connsiteX10" fmla="*/ 295563 w 942109"/>
              <a:gd name="connsiteY10" fmla="*/ 103861 h 113097"/>
              <a:gd name="connsiteX11" fmla="*/ 323272 w 942109"/>
              <a:gd name="connsiteY11" fmla="*/ 94624 h 113097"/>
              <a:gd name="connsiteX12" fmla="*/ 378691 w 942109"/>
              <a:gd name="connsiteY12" fmla="*/ 39206 h 113097"/>
              <a:gd name="connsiteX13" fmla="*/ 406400 w 942109"/>
              <a:gd name="connsiteY13" fmla="*/ 29970 h 113097"/>
              <a:gd name="connsiteX14" fmla="*/ 434109 w 942109"/>
              <a:gd name="connsiteY14" fmla="*/ 48442 h 113097"/>
              <a:gd name="connsiteX15" fmla="*/ 489527 w 942109"/>
              <a:gd name="connsiteY15" fmla="*/ 94624 h 113097"/>
              <a:gd name="connsiteX16" fmla="*/ 517236 w 942109"/>
              <a:gd name="connsiteY16" fmla="*/ 103861 h 113097"/>
              <a:gd name="connsiteX17" fmla="*/ 544945 w 942109"/>
              <a:gd name="connsiteY17" fmla="*/ 85388 h 113097"/>
              <a:gd name="connsiteX18" fmla="*/ 572654 w 942109"/>
              <a:gd name="connsiteY18" fmla="*/ 29970 h 113097"/>
              <a:gd name="connsiteX19" fmla="*/ 628072 w 942109"/>
              <a:gd name="connsiteY19" fmla="*/ 11497 h 113097"/>
              <a:gd name="connsiteX20" fmla="*/ 665018 w 942109"/>
              <a:gd name="connsiteY20" fmla="*/ 20733 h 113097"/>
              <a:gd name="connsiteX21" fmla="*/ 683491 w 942109"/>
              <a:gd name="connsiteY21" fmla="*/ 48442 h 113097"/>
              <a:gd name="connsiteX22" fmla="*/ 738909 w 942109"/>
              <a:gd name="connsiteY22" fmla="*/ 85388 h 113097"/>
              <a:gd name="connsiteX23" fmla="*/ 775854 w 942109"/>
              <a:gd name="connsiteY23" fmla="*/ 76152 h 113097"/>
              <a:gd name="connsiteX24" fmla="*/ 794327 w 942109"/>
              <a:gd name="connsiteY24" fmla="*/ 48442 h 113097"/>
              <a:gd name="connsiteX25" fmla="*/ 822036 w 942109"/>
              <a:gd name="connsiteY25" fmla="*/ 29970 h 113097"/>
              <a:gd name="connsiteX26" fmla="*/ 868218 w 942109"/>
              <a:gd name="connsiteY26" fmla="*/ 39206 h 113097"/>
              <a:gd name="connsiteX27" fmla="*/ 886691 w 942109"/>
              <a:gd name="connsiteY27" fmla="*/ 66915 h 113097"/>
              <a:gd name="connsiteX28" fmla="*/ 942109 w 942109"/>
              <a:gd name="connsiteY28" fmla="*/ 39206 h 113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942109" h="113097">
                <a:moveTo>
                  <a:pt x="0" y="113097"/>
                </a:moveTo>
                <a:cubicBezTo>
                  <a:pt x="3079" y="79230"/>
                  <a:pt x="-1518" y="43758"/>
                  <a:pt x="9236" y="11497"/>
                </a:cubicBezTo>
                <a:cubicBezTo>
                  <a:pt x="12315" y="2261"/>
                  <a:pt x="29023" y="-3398"/>
                  <a:pt x="36945" y="2261"/>
                </a:cubicBezTo>
                <a:cubicBezTo>
                  <a:pt x="55011" y="15165"/>
                  <a:pt x="61576" y="39206"/>
                  <a:pt x="73891" y="57679"/>
                </a:cubicBezTo>
                <a:cubicBezTo>
                  <a:pt x="98522" y="94626"/>
                  <a:pt x="83125" y="79229"/>
                  <a:pt x="120072" y="103861"/>
                </a:cubicBezTo>
                <a:cubicBezTo>
                  <a:pt x="132387" y="100782"/>
                  <a:pt x="145996" y="100922"/>
                  <a:pt x="157018" y="94624"/>
                </a:cubicBezTo>
                <a:cubicBezTo>
                  <a:pt x="168359" y="88143"/>
                  <a:pt x="174692" y="75277"/>
                  <a:pt x="184727" y="66915"/>
                </a:cubicBezTo>
                <a:cubicBezTo>
                  <a:pt x="208601" y="47020"/>
                  <a:pt x="212373" y="48463"/>
                  <a:pt x="240145" y="39206"/>
                </a:cubicBezTo>
                <a:cubicBezTo>
                  <a:pt x="246303" y="48442"/>
                  <a:pt x="253654" y="56986"/>
                  <a:pt x="258618" y="66915"/>
                </a:cubicBezTo>
                <a:cubicBezTo>
                  <a:pt x="262972" y="75623"/>
                  <a:pt x="260970" y="87740"/>
                  <a:pt x="267854" y="94624"/>
                </a:cubicBezTo>
                <a:cubicBezTo>
                  <a:pt x="274738" y="101508"/>
                  <a:pt x="286327" y="100782"/>
                  <a:pt x="295563" y="103861"/>
                </a:cubicBezTo>
                <a:cubicBezTo>
                  <a:pt x="304799" y="100782"/>
                  <a:pt x="315587" y="100601"/>
                  <a:pt x="323272" y="94624"/>
                </a:cubicBezTo>
                <a:cubicBezTo>
                  <a:pt x="343893" y="78585"/>
                  <a:pt x="353907" y="47467"/>
                  <a:pt x="378691" y="39206"/>
                </a:cubicBezTo>
                <a:lnTo>
                  <a:pt x="406400" y="29970"/>
                </a:lnTo>
                <a:cubicBezTo>
                  <a:pt x="415636" y="36127"/>
                  <a:pt x="425581" y="41336"/>
                  <a:pt x="434109" y="48442"/>
                </a:cubicBezTo>
                <a:cubicBezTo>
                  <a:pt x="464755" y="73981"/>
                  <a:pt x="455124" y="77422"/>
                  <a:pt x="489527" y="94624"/>
                </a:cubicBezTo>
                <a:cubicBezTo>
                  <a:pt x="498235" y="98978"/>
                  <a:pt x="508000" y="100782"/>
                  <a:pt x="517236" y="103861"/>
                </a:cubicBezTo>
                <a:cubicBezTo>
                  <a:pt x="526472" y="97703"/>
                  <a:pt x="538010" y="94056"/>
                  <a:pt x="544945" y="85388"/>
                </a:cubicBezTo>
                <a:cubicBezTo>
                  <a:pt x="564070" y="61482"/>
                  <a:pt x="541508" y="49436"/>
                  <a:pt x="572654" y="29970"/>
                </a:cubicBezTo>
                <a:cubicBezTo>
                  <a:pt x="589166" y="19650"/>
                  <a:pt x="628072" y="11497"/>
                  <a:pt x="628072" y="11497"/>
                </a:cubicBezTo>
                <a:cubicBezTo>
                  <a:pt x="640387" y="14576"/>
                  <a:pt x="654456" y="13692"/>
                  <a:pt x="665018" y="20733"/>
                </a:cubicBezTo>
                <a:cubicBezTo>
                  <a:pt x="674254" y="26890"/>
                  <a:pt x="676385" y="39914"/>
                  <a:pt x="683491" y="48442"/>
                </a:cubicBezTo>
                <a:cubicBezTo>
                  <a:pt x="710102" y="80376"/>
                  <a:pt x="704757" y="74004"/>
                  <a:pt x="738909" y="85388"/>
                </a:cubicBezTo>
                <a:cubicBezTo>
                  <a:pt x="751224" y="82309"/>
                  <a:pt x="765292" y="83193"/>
                  <a:pt x="775854" y="76152"/>
                </a:cubicBezTo>
                <a:cubicBezTo>
                  <a:pt x="785091" y="69994"/>
                  <a:pt x="786477" y="56292"/>
                  <a:pt x="794327" y="48442"/>
                </a:cubicBezTo>
                <a:cubicBezTo>
                  <a:pt x="802176" y="40593"/>
                  <a:pt x="812800" y="36127"/>
                  <a:pt x="822036" y="29970"/>
                </a:cubicBezTo>
                <a:cubicBezTo>
                  <a:pt x="837430" y="33049"/>
                  <a:pt x="854588" y="31417"/>
                  <a:pt x="868218" y="39206"/>
                </a:cubicBezTo>
                <a:cubicBezTo>
                  <a:pt x="877856" y="44713"/>
                  <a:pt x="876017" y="63865"/>
                  <a:pt x="886691" y="66915"/>
                </a:cubicBezTo>
                <a:cubicBezTo>
                  <a:pt x="928374" y="78825"/>
                  <a:pt x="930784" y="61854"/>
                  <a:pt x="942109" y="39206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3131840" y="2280251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27584" y="2742985"/>
            <a:ext cx="11161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27584" y="3212975"/>
            <a:ext cx="88114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27584" y="3675858"/>
            <a:ext cx="11161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827584" y="4128655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394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</a:p>
          <a:p>
            <a:pPr indent="-342900"/>
            <a:r>
              <a:rPr lang="cs-CZ" smtClean="0">
                <a:hlinkClick r:id="rId2"/>
              </a:rPr>
              <a:t>Vlastní tvorba</a:t>
            </a:r>
            <a:endParaRPr lang="cs-CZ" dirty="0" smtClean="0">
              <a:hlinkClick r:id="rId2"/>
            </a:endParaRPr>
          </a:p>
          <a:p>
            <a:pPr indent="-342900"/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672</TotalTime>
  <Words>292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Anotace a metodický pokyn</vt:lpstr>
      <vt:lpstr>Co jsme dělali o velikonocích DOPLŇTE KONCOVKU</vt:lpstr>
      <vt:lpstr>PŘEPIŠ VĚTY DO SEŠITU barevně podtrhni  podmět a přísudek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76</cp:revision>
  <dcterms:created xsi:type="dcterms:W3CDTF">2011-08-21T15:31:45Z</dcterms:created>
  <dcterms:modified xsi:type="dcterms:W3CDTF">2012-05-10T15:32:56Z</dcterms:modified>
</cp:coreProperties>
</file>