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0" r:id="rId4"/>
    <p:sldId id="273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VY_12_INOVACE_25_F_Rasochová_magnet, jeho druhy a využití. 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Magnet, jeho druhy a využití.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701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VY_12_INOVACE_25_F_Rasochová_magnet, jeho druhy a využití. 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185281"/>
          <a:ext cx="5342993" cy="19828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Magnet, jeho druhy a využití.</a:t>
          </a:r>
          <a:endParaRPr lang="cs-CZ" sz="1600" kern="1200" dirty="0"/>
        </a:p>
      </dsp:txBody>
      <dsp:txXfrm>
        <a:off x="2289854" y="2185281"/>
        <a:ext cx="5342993" cy="857431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5911392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302448"/>
            <a:ext cx="38164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11.4. 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027664"/>
            <a:ext cx="7920880" cy="529128"/>
          </a:xfrm>
          <a:ln>
            <a:solidFill>
              <a:schemeClr val="accent1"/>
            </a:solidFill>
          </a:ln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Anotace a metodický pokyn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6"/>
            <a:ext cx="7632848" cy="350897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 určen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 smtClean="0"/>
              <a:t>Volně navazuje na </a:t>
            </a:r>
            <a:r>
              <a:rPr lang="cs-CZ" dirty="0" smtClean="0"/>
              <a:t>prezentaci „Magnet, jeho druhy a využití“ (32_03).</a:t>
            </a:r>
            <a:endParaRPr lang="cs-CZ" dirty="0" smtClean="0"/>
          </a:p>
          <a:p>
            <a:r>
              <a:rPr lang="cs-CZ" dirty="0" smtClean="0"/>
              <a:t>Samostatná práce -   v předtištěné podobě, aby měl žák čtený text před sebou. Slabší žáci mohou při řešení využít okopírovaný text z prezentace (výkladu).</a:t>
            </a:r>
          </a:p>
          <a:p>
            <a:r>
              <a:rPr lang="cs-CZ" dirty="0" smtClean="0"/>
              <a:t>Důraz je kladen na čtení s porozuměním, porozumění zadání.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20723" y="714762"/>
            <a:ext cx="648927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Správnou odpověď podtrhni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9726" y="1628800"/>
            <a:ext cx="79208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Kompas obsahuje                      </a:t>
            </a:r>
            <a:r>
              <a:rPr lang="cs-CZ" dirty="0" smtClean="0">
                <a:solidFill>
                  <a:srgbClr val="FFC000"/>
                </a:solidFill>
              </a:rPr>
              <a:t>magnetku 		žiletku.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Kompas  ukazuje  		 </a:t>
            </a:r>
            <a:r>
              <a:rPr lang="cs-CZ" dirty="0" smtClean="0">
                <a:solidFill>
                  <a:srgbClr val="FFC000"/>
                </a:solidFill>
              </a:rPr>
              <a:t>východ			sever.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Přírodní magnet se nazývá       </a:t>
            </a:r>
            <a:r>
              <a:rPr lang="cs-CZ" dirty="0" smtClean="0">
                <a:solidFill>
                  <a:srgbClr val="FFC000"/>
                </a:solidFill>
              </a:rPr>
              <a:t>magnetovec              vřesovec.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Elektromagnet je 	</a:t>
            </a:r>
            <a:r>
              <a:rPr lang="cs-CZ" dirty="0" smtClean="0">
                <a:solidFill>
                  <a:srgbClr val="FFC000"/>
                </a:solidFill>
              </a:rPr>
              <a:t>cívka s jádrem magneticky  měkké oceli </a:t>
            </a:r>
          </a:p>
          <a:p>
            <a:pPr lvl="6"/>
            <a:r>
              <a:rPr lang="cs-CZ" dirty="0">
                <a:solidFill>
                  <a:srgbClr val="FFC000"/>
                </a:solidFill>
              </a:rPr>
              <a:t>b</a:t>
            </a:r>
            <a:r>
              <a:rPr lang="cs-CZ" dirty="0" smtClean="0">
                <a:solidFill>
                  <a:srgbClr val="FFC000"/>
                </a:solidFill>
              </a:rPr>
              <a:t>aterie.</a:t>
            </a:r>
            <a:endParaRPr lang="cs-CZ" dirty="0">
              <a:solidFill>
                <a:srgbClr val="FFC000"/>
              </a:solidFill>
            </a:endParaRPr>
          </a:p>
          <a:p>
            <a:endParaRPr lang="cs-CZ" dirty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Elektromagnet obsahují 	</a:t>
            </a:r>
            <a:r>
              <a:rPr lang="cs-CZ" dirty="0" smtClean="0">
                <a:solidFill>
                  <a:srgbClr val="FFC000"/>
                </a:solidFill>
              </a:rPr>
              <a:t>kreditní karty		mince.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rgbClr val="FFC000"/>
              </a:solidFill>
            </a:endParaRPr>
          </a:p>
          <a:p>
            <a:endParaRPr lang="cs-CZ" dirty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Uveď příklady využití magnetu: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……………………………………………………………………………………..</a:t>
            </a:r>
            <a:endParaRPr lang="cs-CZ" dirty="0" smtClean="0">
              <a:solidFill>
                <a:srgbClr val="FFC000"/>
              </a:solidFill>
            </a:endParaRPr>
          </a:p>
          <a:p>
            <a:endParaRPr lang="cs-CZ" dirty="0">
              <a:solidFill>
                <a:srgbClr val="FFC00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987824" y="342900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987824" y="3429000"/>
            <a:ext cx="50405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10379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20723" y="714762"/>
            <a:ext cx="648927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Správnou odpověď podtrhni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9726" y="1628800"/>
            <a:ext cx="79208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Kompas obsahuje                      </a:t>
            </a:r>
            <a:r>
              <a:rPr lang="cs-CZ" u="sng" dirty="0" smtClean="0">
                <a:solidFill>
                  <a:srgbClr val="C00000"/>
                </a:solidFill>
              </a:rPr>
              <a:t>magnetku</a:t>
            </a:r>
            <a:r>
              <a:rPr lang="cs-CZ" dirty="0" smtClean="0">
                <a:solidFill>
                  <a:srgbClr val="FFC000"/>
                </a:solidFill>
              </a:rPr>
              <a:t> 		žiletku.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Kompas  ukazuje  		 </a:t>
            </a:r>
            <a:r>
              <a:rPr lang="cs-CZ" dirty="0" smtClean="0">
                <a:solidFill>
                  <a:srgbClr val="FFC000"/>
                </a:solidFill>
              </a:rPr>
              <a:t>východ			</a:t>
            </a:r>
            <a:r>
              <a:rPr lang="cs-CZ" u="sng" dirty="0" smtClean="0">
                <a:solidFill>
                  <a:srgbClr val="C00000"/>
                </a:solidFill>
              </a:rPr>
              <a:t>sever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Přírodní magnet se nazývá       </a:t>
            </a:r>
            <a:r>
              <a:rPr lang="cs-CZ" u="sng" dirty="0" smtClean="0">
                <a:solidFill>
                  <a:srgbClr val="C00000"/>
                </a:solidFill>
              </a:rPr>
              <a:t>magnetovec</a:t>
            </a:r>
            <a:r>
              <a:rPr lang="cs-CZ" dirty="0" smtClean="0">
                <a:solidFill>
                  <a:srgbClr val="FFC000"/>
                </a:solidFill>
              </a:rPr>
              <a:t>              vřesovec.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Elektromagnet je 	</a:t>
            </a:r>
            <a:r>
              <a:rPr lang="cs-CZ" u="sng" dirty="0" smtClean="0">
                <a:solidFill>
                  <a:srgbClr val="C00000"/>
                </a:solidFill>
              </a:rPr>
              <a:t>cívka s jádrem magneticky  měkké oceli </a:t>
            </a:r>
          </a:p>
          <a:p>
            <a:pPr lvl="6"/>
            <a:r>
              <a:rPr lang="cs-CZ" dirty="0">
                <a:solidFill>
                  <a:srgbClr val="FFC000"/>
                </a:solidFill>
              </a:rPr>
              <a:t>b</a:t>
            </a:r>
            <a:r>
              <a:rPr lang="cs-CZ" dirty="0" smtClean="0">
                <a:solidFill>
                  <a:srgbClr val="FFC000"/>
                </a:solidFill>
              </a:rPr>
              <a:t>aterie.</a:t>
            </a:r>
            <a:endParaRPr lang="cs-CZ" dirty="0">
              <a:solidFill>
                <a:srgbClr val="FFC000"/>
              </a:solidFill>
            </a:endParaRPr>
          </a:p>
          <a:p>
            <a:endParaRPr lang="cs-CZ" dirty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Elektromagnet obsahují 	</a:t>
            </a:r>
            <a:r>
              <a:rPr lang="cs-CZ" u="sng" dirty="0" smtClean="0">
                <a:solidFill>
                  <a:srgbClr val="C00000"/>
                </a:solidFill>
              </a:rPr>
              <a:t>kreditní karty</a:t>
            </a:r>
            <a:r>
              <a:rPr lang="cs-CZ" dirty="0" smtClean="0">
                <a:solidFill>
                  <a:srgbClr val="FFC000"/>
                </a:solidFill>
              </a:rPr>
              <a:t>		mince.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rgbClr val="FFC000"/>
              </a:solidFill>
            </a:endParaRPr>
          </a:p>
          <a:p>
            <a:endParaRPr lang="cs-CZ" dirty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Uveď příklady využití magnetu: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Cd, </a:t>
            </a:r>
            <a:r>
              <a:rPr lang="cs-CZ" dirty="0" err="1" smtClean="0">
                <a:solidFill>
                  <a:srgbClr val="C00000"/>
                </a:solidFill>
              </a:rPr>
              <a:t>dvd</a:t>
            </a:r>
            <a:r>
              <a:rPr lang="cs-CZ" dirty="0" smtClean="0">
                <a:solidFill>
                  <a:srgbClr val="C00000"/>
                </a:solidFill>
              </a:rPr>
              <a:t>, kazety, zavírání dveří, cestovní člověče, magnetická tabule,</a:t>
            </a:r>
          </a:p>
          <a:p>
            <a:r>
              <a:rPr lang="cs-CZ" dirty="0">
                <a:solidFill>
                  <a:srgbClr val="C00000"/>
                </a:solidFill>
              </a:rPr>
              <a:t>m</a:t>
            </a:r>
            <a:r>
              <a:rPr lang="cs-CZ" dirty="0" smtClean="0">
                <a:solidFill>
                  <a:srgbClr val="C00000"/>
                </a:solidFill>
              </a:rPr>
              <a:t>agnety na ledničku, rozsypané špendlíky, kompas…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987824" y="342900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987824" y="3429000"/>
            <a:ext cx="50405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62209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2008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Použité zdroje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>
            <a:normAutofit/>
          </a:bodyPr>
          <a:lstStyle/>
          <a:p>
            <a:pPr indent="-342900"/>
            <a:r>
              <a:rPr lang="cs-CZ" dirty="0" smtClean="0"/>
              <a:t>Vlastní práce</a:t>
            </a:r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525</TotalTime>
  <Words>148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Austin</vt:lpstr>
      <vt:lpstr>Prezentace aplikace PowerPoint</vt:lpstr>
      <vt:lpstr>Anotace a metodický pokyn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66</cp:revision>
  <cp:lastPrinted>2012-04-11T15:58:37Z</cp:lastPrinted>
  <dcterms:created xsi:type="dcterms:W3CDTF">2011-08-21T15:31:45Z</dcterms:created>
  <dcterms:modified xsi:type="dcterms:W3CDTF">2012-05-16T13:44:48Z</dcterms:modified>
</cp:coreProperties>
</file>