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82" r:id="rId4"/>
    <p:sldId id="281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VY_12_INOVACE_26_Z_Rasochová_práce s turistickou mapou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Práce s turistickou mapou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/>
            <a:t>Číslo </a:t>
          </a:r>
          <a:r>
            <a:rPr lang="cs-CZ" sz="1600" smtClean="0"/>
            <a:t>projektu:cz.1.07/1.4.00/21.2189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ScaleY="114357" custLinFactNeighborX="1038" custLinFactNeighborY="128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701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LinFactNeighborX="270" custLinFactNeighborY="4661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31180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31180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863933"/>
          <a:ext cx="5342993" cy="36179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863933"/>
        <a:ext cx="5342993" cy="73275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440168"/>
          <a:ext cx="5342993" cy="30375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VY_12_INOVACE_26_Z_Rasochová_práce s turistickou mapou</a:t>
          </a:r>
          <a:endParaRPr lang="cs-CZ" sz="1600" kern="1200" dirty="0"/>
        </a:p>
      </dsp:txBody>
      <dsp:txXfrm>
        <a:off x="2289854" y="1440168"/>
        <a:ext cx="5342993" cy="837954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185281"/>
          <a:ext cx="5342993" cy="19828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Práce s turistickou mapou</a:t>
          </a:r>
          <a:endParaRPr lang="cs-CZ" sz="1600" kern="1200" dirty="0"/>
        </a:p>
      </dsp:txBody>
      <dsp:txXfrm>
        <a:off x="2289854" y="2185281"/>
        <a:ext cx="5342993" cy="857431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96347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Číslo </a:t>
          </a:r>
          <a:r>
            <a:rPr lang="cs-CZ" sz="1600" kern="1200" smtClean="0"/>
            <a:t>projektu:cz.1.07/1.4.00/21.2189</a:t>
          </a:r>
          <a:endParaRPr lang="cs-CZ" sz="1600" kern="1200" dirty="0"/>
        </a:p>
      </dsp:txBody>
      <dsp:txXfrm>
        <a:off x="2289854" y="3096347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79084543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5373216"/>
            <a:ext cx="51125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15.4.2012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cap="none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Anotace a metodický pokyn</a:t>
            </a:r>
            <a:endParaRPr lang="cs-CZ" sz="4800" b="1" cap="none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Materiál určen pro žáky 8. ročníku ZŠP.</a:t>
            </a:r>
          </a:p>
          <a:p>
            <a:r>
              <a:rPr lang="cs-CZ" sz="2800" dirty="0" smtClean="0"/>
              <a:t>Využitelný pro práci s interaktivní tabulí.</a:t>
            </a:r>
          </a:p>
          <a:p>
            <a:r>
              <a:rPr lang="cs-CZ" sz="2800" dirty="0" smtClean="0"/>
              <a:t>Volně navazuje na </a:t>
            </a:r>
            <a:r>
              <a:rPr lang="cs-CZ" sz="2800" dirty="0" smtClean="0"/>
              <a:t>prezentaci „Určování </a:t>
            </a:r>
            <a:r>
              <a:rPr lang="cs-CZ" sz="2800" smtClean="0"/>
              <a:t>světových stran“(32_04).</a:t>
            </a:r>
            <a:endParaRPr lang="cs-CZ" sz="2800" dirty="0" smtClean="0"/>
          </a:p>
          <a:p>
            <a:r>
              <a:rPr lang="cs-CZ" sz="2800" dirty="0" smtClean="0"/>
              <a:t>Samostatná práce na upevnění učiva a vyhledávání na mapě.</a:t>
            </a:r>
          </a:p>
          <a:p>
            <a:r>
              <a:rPr lang="cs-CZ" sz="2800" dirty="0" smtClean="0"/>
              <a:t>Součástí je vytištěná turistická mapa okolí školy a text z prezentace.</a:t>
            </a:r>
          </a:p>
          <a:p>
            <a:r>
              <a:rPr lang="cs-CZ" sz="2800" dirty="0" smtClean="0"/>
              <a:t>Důraz je kladen na čtení s porozuměním.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SAMOSATATNÁ PRÁCE S MAPOU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835292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Zakresli do mapy sever, jih, východ, západ.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Jaká zřícenina hradu se nachází na sever od Třebenic?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Napiš obce, města, která se nachází na západ od Dlažkovic.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Najdi na mapě Milešovku a zjisti kolik měří její vrchol.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Na jaké světové straně je Milešovka od Dlažkovic?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B0F0"/>
              </a:solidFill>
            </a:endParaRPr>
          </a:p>
          <a:p>
            <a:r>
              <a:rPr lang="cs-CZ" dirty="0" smtClean="0">
                <a:hlinkClick r:id="rId2" action="ppaction://hlinksldjump"/>
              </a:rPr>
              <a:t>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40352" y="645333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882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3"/>
            <a:ext cx="8260672" cy="78838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SAMOSATATNÁ PRÁCE - KONTROLA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628800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Zakresli do mapy sever, jih, východ, západ.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Jaká zřícenina hradu se nachází na sever od Třebenic? </a:t>
            </a:r>
            <a:r>
              <a:rPr lang="cs-CZ" sz="2400" dirty="0" smtClean="0">
                <a:solidFill>
                  <a:srgbClr val="FF0000"/>
                </a:solidFill>
              </a:rPr>
              <a:t>Košťálov</a:t>
            </a:r>
            <a:endParaRPr lang="cs-CZ" sz="2400" dirty="0" smtClean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Napiš obce, města, která se nachází na západ od Dlažkovic. </a:t>
            </a:r>
            <a:r>
              <a:rPr lang="cs-CZ" sz="2400" dirty="0" smtClean="0">
                <a:solidFill>
                  <a:srgbClr val="FF0000"/>
                </a:solidFill>
              </a:rPr>
              <a:t>Třebívlice, Želkovice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Najdi na mapě Milešovku a zjisti kolik měří její vrchol.</a:t>
            </a:r>
          </a:p>
          <a:p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   </a:t>
            </a:r>
            <a:r>
              <a:rPr lang="cs-CZ" sz="2400" dirty="0" smtClean="0">
                <a:solidFill>
                  <a:srgbClr val="FF0000"/>
                </a:solidFill>
              </a:rPr>
              <a:t>837 m </a:t>
            </a:r>
            <a:r>
              <a:rPr lang="cs-CZ" sz="2400" dirty="0" err="1" smtClean="0">
                <a:solidFill>
                  <a:srgbClr val="FF0000"/>
                </a:solidFill>
              </a:rPr>
              <a:t>n.v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B0F0"/>
                </a:solidFill>
              </a:rPr>
              <a:t>Na jaké světové straně je Milešovka od Dlažkovic?</a:t>
            </a:r>
          </a:p>
          <a:p>
            <a:r>
              <a:rPr lang="cs-CZ" sz="2400" dirty="0">
                <a:solidFill>
                  <a:srgbClr val="00B0F0"/>
                </a:solidFill>
              </a:rPr>
              <a:t> </a:t>
            </a:r>
            <a:r>
              <a:rPr lang="cs-CZ" sz="2400" dirty="0" smtClean="0">
                <a:solidFill>
                  <a:srgbClr val="00B0F0"/>
                </a:solidFill>
              </a:rPr>
              <a:t>   </a:t>
            </a:r>
            <a:r>
              <a:rPr lang="cs-CZ" sz="2400" dirty="0" smtClean="0">
                <a:solidFill>
                  <a:srgbClr val="FF0000"/>
                </a:solidFill>
              </a:rPr>
              <a:t>Na severu.</a:t>
            </a:r>
            <a:endParaRPr lang="cs-CZ" sz="2400" dirty="0" smtClean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B0F0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rgbClr val="00B0F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7992378" y="2238508"/>
            <a:ext cx="1" cy="446060"/>
          </a:xfrm>
          <a:prstGeom prst="straightConnector1">
            <a:avLst/>
          </a:prstGeom>
          <a:ln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7775641" y="2456967"/>
            <a:ext cx="433473" cy="0"/>
          </a:xfrm>
          <a:prstGeom prst="straightConnector1">
            <a:avLst/>
          </a:prstGeom>
          <a:ln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842339" y="182937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86565" y="2281593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06879" y="228151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Z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42339" y="2684568"/>
            <a:ext cx="300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775641" y="6309320"/>
            <a:ext cx="8396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9651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Použité zdroje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indent="-342900"/>
            <a:r>
              <a:rPr lang="cs-CZ" dirty="0" smtClean="0"/>
              <a:t>www.office.microsoft.com</a:t>
            </a:r>
          </a:p>
          <a:p>
            <a:pPr indent="-342900"/>
            <a:r>
              <a:rPr lang="cs-CZ" dirty="0" smtClean="0"/>
              <a:t>Vlastní práce </a:t>
            </a:r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858</TotalTime>
  <Words>251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Lékárna</vt:lpstr>
      <vt:lpstr>Prezentace aplikace PowerPoint</vt:lpstr>
      <vt:lpstr>Anotace a metodický pokyn</vt:lpstr>
      <vt:lpstr>SAMOSATATNÁ PRÁCE S MAPOU</vt:lpstr>
      <vt:lpstr>SAMOSATATNÁ PRÁCE - KONTROLA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93</cp:revision>
  <dcterms:created xsi:type="dcterms:W3CDTF">2011-08-21T15:31:45Z</dcterms:created>
  <dcterms:modified xsi:type="dcterms:W3CDTF">2012-05-16T13:34:08Z</dcterms:modified>
</cp:coreProperties>
</file>