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81" r:id="rId5"/>
    <p:sldId id="283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VY_12_INOVACE_27_CH_Rasochová_uhlí </a:t>
          </a:r>
          <a:r>
            <a:rPr lang="cs-CZ" sz="1600" dirty="0" smtClean="0"/>
            <a:t>jako zdroj energie. 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Uhlí jako zdroj energie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09153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VY_12_INOVACE_27_CH_Rasochová_uhlí </a:t>
          </a:r>
          <a:r>
            <a:rPr lang="cs-CZ" sz="1600" kern="1200" dirty="0" smtClean="0"/>
            <a:t>jako zdroj energie. 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251891"/>
          <a:ext cx="5342993" cy="18495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Uhlí jako zdroj energie</a:t>
          </a:r>
          <a:endParaRPr lang="cs-CZ" sz="1600" kern="1200" dirty="0"/>
        </a:p>
      </dsp:txBody>
      <dsp:txXfrm>
        <a:off x="2289854" y="2251891"/>
        <a:ext cx="5342993" cy="799822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0239358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223087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</a:t>
            </a:r>
            <a:r>
              <a:rPr lang="cs-CZ" dirty="0" smtClean="0"/>
              <a:t>: </a:t>
            </a:r>
            <a:r>
              <a:rPr lang="cs-CZ" sz="1600" dirty="0" smtClean="0"/>
              <a:t> 19.4.2012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27664"/>
            <a:ext cx="7776864" cy="529128"/>
          </a:xfrm>
          <a:ln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 a metodický pokyn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7776864" cy="350897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Volně navazuje na </a:t>
            </a:r>
            <a:r>
              <a:rPr lang="cs-CZ" dirty="0" smtClean="0"/>
              <a:t>výklad „Uhlí jako </a:t>
            </a:r>
            <a:r>
              <a:rPr lang="cs-CZ" smtClean="0"/>
              <a:t>zdroj energie“(32_05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Žáci využijí kopii textu z výkladu.</a:t>
            </a:r>
          </a:p>
          <a:p>
            <a:r>
              <a:rPr lang="cs-CZ" dirty="0" smtClean="0"/>
              <a:t>Samostatná práce - kvíz, kterým si žáci upevní získané poznatky. Kvíz  mají vytištěný.</a:t>
            </a:r>
          </a:p>
          <a:p>
            <a:r>
              <a:rPr lang="cs-CZ" dirty="0" smtClean="0"/>
              <a:t>Důraz je kladen na čtení s porozuměním, porozumění zadání.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UHLÍ</a:t>
            </a:r>
            <a:endParaRPr lang="cs-CZ" sz="6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204864"/>
            <a:ext cx="7560956" cy="3627765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sz="4400" b="1" dirty="0" smtClean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75762"/>
            <a:ext cx="324036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3095625" cy="3383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30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1406" y="47667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KVÍZ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9802" y="1110513"/>
            <a:ext cx="798091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Podtrhni správnou odpověď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Uhlí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/>
              <a:t>je hornina                                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hořlavá </a:t>
            </a:r>
            <a:r>
              <a:rPr lang="cs-CZ" sz="2000" dirty="0" smtClean="0"/>
              <a:t>nebo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nehořlavá?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/>
              <a:t>Vybarvi správnou odpověď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Uhlí </a:t>
            </a:r>
            <a:r>
              <a:rPr lang="cs-CZ" sz="2000" dirty="0" smtClean="0"/>
              <a:t>je látka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Podtrhni správně podle barev</a:t>
            </a:r>
          </a:p>
          <a:p>
            <a:r>
              <a:rPr lang="cs-CZ" sz="2000" b="1" dirty="0" smtClean="0">
                <a:solidFill>
                  <a:srgbClr val="92D050"/>
                </a:solidFill>
              </a:rPr>
              <a:t>Zeleně přírodní paliva </a:t>
            </a: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rgbClr val="C00000"/>
                </a:solidFill>
              </a:rPr>
              <a:t>červeně průmyslově vyrobená paliva</a:t>
            </a:r>
          </a:p>
          <a:p>
            <a:endParaRPr lang="cs-CZ" sz="2000" dirty="0">
              <a:solidFill>
                <a:srgbClr val="92D05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koks, černé a hnědé uhlí, svítiplyn, benzín, antracit, nafta</a:t>
            </a:r>
          </a:p>
          <a:p>
            <a:endParaRPr lang="cs-CZ" sz="2000" b="1" dirty="0" smtClean="0"/>
          </a:p>
          <a:p>
            <a:r>
              <a:rPr lang="cs-CZ" sz="2000" b="1" dirty="0"/>
              <a:t>Vypiš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Jaký dopad na přírodu má spalování uhlí v tepelných elektrárnách?....................................................................................................................................................................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849768" y="3059971"/>
            <a:ext cx="1512168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440625" y="2481863"/>
            <a:ext cx="1512168" cy="6326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13764" y="2073214"/>
            <a:ext cx="1584176" cy="63263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endCxn id="7" idx="2"/>
          </p:cNvCxnSpPr>
          <p:nvPr/>
        </p:nvCxnSpPr>
        <p:spPr>
          <a:xfrm flipV="1">
            <a:off x="2627784" y="2389530"/>
            <a:ext cx="4185980" cy="184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609795" y="2577448"/>
            <a:ext cx="2830830" cy="2207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5" idx="2"/>
          </p:cNvCxnSpPr>
          <p:nvPr/>
        </p:nvCxnSpPr>
        <p:spPr>
          <a:xfrm>
            <a:off x="2627784" y="2574196"/>
            <a:ext cx="4221984" cy="773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109058" y="3178726"/>
            <a:ext cx="1063342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PLYNNÁ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65627" y="2591767"/>
            <a:ext cx="966613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600" dirty="0" smtClean="0"/>
              <a:t>PEVNÁ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09058" y="2204864"/>
            <a:ext cx="1126865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KAPALNÁ</a:t>
            </a:r>
            <a:endParaRPr lang="cs-CZ" sz="1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109058" y="6093296"/>
            <a:ext cx="1551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06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1406" y="47667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KVÍZ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9802" y="1110513"/>
            <a:ext cx="785263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Podtrhni správnou odpověď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Uhlí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/>
              <a:t>je hornina                                 </a:t>
            </a:r>
            <a:r>
              <a:rPr lang="cs-CZ" sz="2000" u="sng" dirty="0" smtClean="0">
                <a:solidFill>
                  <a:srgbClr val="C00000"/>
                </a:solidFill>
              </a:rPr>
              <a:t>hořlavá </a:t>
            </a:r>
            <a:r>
              <a:rPr lang="cs-CZ" sz="2000" dirty="0" smtClean="0"/>
              <a:t>nebo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nehořlavá?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/>
              <a:t>Vybarvi správnou odpověď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Uhlí </a:t>
            </a:r>
            <a:r>
              <a:rPr lang="cs-CZ" sz="2000" dirty="0" smtClean="0"/>
              <a:t>je látka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/>
              <a:t>Podtrhni správně podle barev</a:t>
            </a:r>
          </a:p>
          <a:p>
            <a:r>
              <a:rPr lang="cs-CZ" sz="2000" b="1" dirty="0">
                <a:solidFill>
                  <a:srgbClr val="92D050"/>
                </a:solidFill>
              </a:rPr>
              <a:t>Zeleně přírodní paliva </a:t>
            </a:r>
            <a:r>
              <a:rPr lang="cs-CZ" sz="2000" b="1" dirty="0"/>
              <a:t>a </a:t>
            </a:r>
            <a:r>
              <a:rPr lang="cs-CZ" sz="2000" b="1" dirty="0">
                <a:solidFill>
                  <a:srgbClr val="C00000"/>
                </a:solidFill>
              </a:rPr>
              <a:t>červeně průmyslově vyrobená paliva</a:t>
            </a:r>
          </a:p>
          <a:p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koks, černé a hnědé uhlí, svítiplyn, benzín, antracit, nafta</a:t>
            </a:r>
          </a:p>
          <a:p>
            <a:endParaRPr lang="cs-CZ" sz="2000" b="1" dirty="0" smtClean="0"/>
          </a:p>
          <a:p>
            <a:r>
              <a:rPr lang="cs-CZ" sz="2000" b="1" dirty="0"/>
              <a:t>Vypiš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Jaký dopad na přírodu má spalování uhlí v tepelných elektrárnách? </a:t>
            </a:r>
            <a:r>
              <a:rPr lang="cs-CZ" sz="2000" b="1" dirty="0" smtClean="0">
                <a:solidFill>
                  <a:srgbClr val="C00000"/>
                </a:solidFill>
              </a:rPr>
              <a:t>Vzniká oxid siřičitý a oxid uhličitý, mají za následek globální oteplování a kyselé deště.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849768" y="3059971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440625" y="2481863"/>
            <a:ext cx="1512168" cy="63263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13764" y="2073214"/>
            <a:ext cx="1584176" cy="632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endCxn id="7" idx="2"/>
          </p:cNvCxnSpPr>
          <p:nvPr/>
        </p:nvCxnSpPr>
        <p:spPr>
          <a:xfrm flipV="1">
            <a:off x="2627784" y="2389530"/>
            <a:ext cx="4185980" cy="184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609795" y="2577448"/>
            <a:ext cx="2830830" cy="2207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5" idx="2"/>
          </p:cNvCxnSpPr>
          <p:nvPr/>
        </p:nvCxnSpPr>
        <p:spPr>
          <a:xfrm>
            <a:off x="2627784" y="2574196"/>
            <a:ext cx="4221984" cy="773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975782" y="3163337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PLYNNÁ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41789" y="2613513"/>
            <a:ext cx="1152128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PEVNÁ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21776" y="22048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KAPALNÁ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043608" y="4797152"/>
            <a:ext cx="72008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885542" y="4797152"/>
            <a:ext cx="225441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55976" y="4797152"/>
            <a:ext cx="1840733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444208" y="4797152"/>
            <a:ext cx="864096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452320" y="4797152"/>
            <a:ext cx="78360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117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indent="-342900"/>
            <a:r>
              <a:rPr lang="cs-CZ" dirty="0" smtClean="0"/>
              <a:t>Vlastní práce</a:t>
            </a:r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747</TotalTime>
  <Words>262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Anotace a metodický pokyn</vt:lpstr>
      <vt:lpstr>UHLÍ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90</cp:revision>
  <cp:lastPrinted>2012-04-18T20:49:37Z</cp:lastPrinted>
  <dcterms:created xsi:type="dcterms:W3CDTF">2011-08-21T15:31:45Z</dcterms:created>
  <dcterms:modified xsi:type="dcterms:W3CDTF">2012-05-16T13:14:40Z</dcterms:modified>
</cp:coreProperties>
</file>