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65" r:id="rId4"/>
    <p:sldId id="256" r:id="rId5"/>
    <p:sldId id="262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7" autoAdjust="0"/>
    <p:restoredTop sz="94660"/>
  </p:normalViewPr>
  <p:slideViewPr>
    <p:cSldViewPr>
      <p:cViewPr varScale="1">
        <p:scale>
          <a:sx n="83" d="100"/>
          <a:sy n="83" d="100"/>
        </p:scale>
        <p:origin x="-9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94777544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3" imgW="3479253" imgH="2610557" progId="PowerPoint.Show.12">
                  <p:embed/>
                </p:oleObj>
              </mc:Choice>
              <mc:Fallback>
                <p:oleObj name="Prezentace" r:id="rId3" imgW="3479253" imgH="261055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548680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97255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365104"/>
            <a:ext cx="1828800" cy="1828800"/>
          </a:xfrm>
          <a:prstGeom prst="rect">
            <a:avLst/>
          </a:prstGeom>
          <a:noFill/>
        </p:spPr>
      </p:pic>
      <p:pic>
        <p:nvPicPr>
          <p:cNvPr id="4100" name="Picture 4" descr="Pes plemene point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32656"/>
            <a:ext cx="1828800" cy="1828800"/>
          </a:xfrm>
          <a:prstGeom prst="rect">
            <a:avLst/>
          </a:prstGeom>
          <a:noFill/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844824"/>
            <a:ext cx="1828800" cy="1828800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59024" y="4149080"/>
            <a:ext cx="1828800" cy="1828800"/>
          </a:xfrm>
          <a:prstGeom prst="rect">
            <a:avLst/>
          </a:prstGeom>
          <a:noFill/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988840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188640"/>
            <a:ext cx="25815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PETS</a:t>
            </a:r>
            <a:endParaRPr lang="cs-CZ" sz="9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516215" y="5192325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68660"/>
            <a:ext cx="2952328" cy="2952328"/>
          </a:xfrm>
          <a:prstGeom prst="rect">
            <a:avLst/>
          </a:prstGeom>
          <a:noFill/>
        </p:spPr>
      </p:pic>
      <p:pic>
        <p:nvPicPr>
          <p:cNvPr id="3" name="Picture 4" descr="Pes plemene point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67385" y="517322"/>
            <a:ext cx="2988332" cy="2988332"/>
          </a:xfrm>
          <a:prstGeom prst="rect">
            <a:avLst/>
          </a:prstGeom>
          <a:noFill/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234354">
            <a:off x="1787849" y="3429002"/>
            <a:ext cx="2592288" cy="25922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713009" y="3138604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136322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RABBIT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19745" y="5013176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692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3318" y="3666727"/>
            <a:ext cx="2638601" cy="2638601"/>
          </a:xfrm>
          <a:prstGeom prst="rect">
            <a:avLst/>
          </a:prstGeom>
          <a:noFill/>
        </p:spPr>
      </p:pic>
      <p:pic>
        <p:nvPicPr>
          <p:cNvPr id="3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980728"/>
            <a:ext cx="3499842" cy="3499842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2888302" cy="288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19" y="1124744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FISH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4616695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PARROT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63062" y="5373216"/>
            <a:ext cx="1200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HAMSTER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7456" y="4192488"/>
            <a:ext cx="1828800" cy="1828800"/>
          </a:xfrm>
          <a:prstGeom prst="rect">
            <a:avLst/>
          </a:prstGeom>
          <a:noFill/>
        </p:spPr>
      </p:pic>
      <p:pic>
        <p:nvPicPr>
          <p:cNvPr id="4100" name="Picture 4" descr="Pes plemene point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075626"/>
            <a:ext cx="1828800" cy="1828800"/>
          </a:xfrm>
          <a:prstGeom prst="rect">
            <a:avLst/>
          </a:prstGeom>
          <a:noFill/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844824"/>
            <a:ext cx="1828800" cy="1828800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1497" y="4478779"/>
            <a:ext cx="1828800" cy="1828800"/>
          </a:xfrm>
          <a:prstGeom prst="rect">
            <a:avLst/>
          </a:prstGeom>
          <a:noFill/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5695" y="1453426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226403" y="573581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CAT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3429000"/>
            <a:ext cx="925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PARROT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645024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RABBIT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1268760"/>
            <a:ext cx="625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DOG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00297" y="5781977"/>
            <a:ext cx="1112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HAMSTER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908720"/>
            <a:ext cx="2302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 si své znalosti.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3673624"/>
            <a:ext cx="862737" cy="3407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32648" y="1268760"/>
            <a:ext cx="97951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225695" y="3429000"/>
            <a:ext cx="1000708" cy="4006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00297" y="5781977"/>
            <a:ext cx="1232351" cy="3833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53630" y="5735810"/>
            <a:ext cx="900865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4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28900"/>
            <a:ext cx="1644672" cy="164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44008" y="335123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3397544"/>
            <a:ext cx="720080" cy="278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999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</TotalTime>
  <Words>30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OEM</cp:lastModifiedBy>
  <cp:revision>4</cp:revision>
  <dcterms:modified xsi:type="dcterms:W3CDTF">2011-09-25T21:40:38Z</dcterms:modified>
</cp:coreProperties>
</file>