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7" r:id="rId4"/>
    <p:sldId id="270" r:id="rId5"/>
    <p:sldId id="268" r:id="rId6"/>
    <p:sldId id="26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VY_12_INOVACE_29_Čj_Rasochová_ </a:t>
          </a:r>
          <a:r>
            <a:rPr lang="cs-CZ" sz="1600" dirty="0" err="1" smtClean="0"/>
            <a:t>H.Ch.Andersen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err="1" smtClean="0"/>
            <a:t>H.Ch</a:t>
          </a:r>
          <a:r>
            <a:rPr lang="cs-CZ" sz="1600" dirty="0" smtClean="0"/>
            <a:t>. Andersen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/>
            <a:t>Číslo </a:t>
          </a:r>
          <a:r>
            <a:rPr lang="cs-CZ" sz="1600" smtClean="0"/>
            <a:t>projektu:cz.1.07/1.4.00/21.2189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701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LinFactNeighborX="270" custLinFactNeighborY="4661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VY_12_INOVACE_29_Čj_Rasochová_ </a:t>
          </a:r>
          <a:r>
            <a:rPr lang="cs-CZ" sz="1600" kern="1200" dirty="0" err="1" smtClean="0"/>
            <a:t>H.Ch.Andersen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185281"/>
          <a:ext cx="5342993" cy="19828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H.Ch</a:t>
          </a:r>
          <a:r>
            <a:rPr lang="cs-CZ" sz="1600" kern="1200" dirty="0" smtClean="0"/>
            <a:t>. Andersen</a:t>
          </a:r>
          <a:endParaRPr lang="cs-CZ" sz="1600" kern="1200" dirty="0"/>
        </a:p>
      </dsp:txBody>
      <dsp:txXfrm>
        <a:off x="2289854" y="2185281"/>
        <a:ext cx="5342993" cy="857431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96347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Číslo </a:t>
          </a:r>
          <a:r>
            <a:rPr lang="cs-CZ" sz="1600" kern="1200" smtClean="0"/>
            <a:t>projektu:cz.1.07/1.4.00/21.2189</a:t>
          </a:r>
          <a:endParaRPr lang="cs-CZ" sz="1600" kern="1200" dirty="0"/>
        </a:p>
      </dsp:txBody>
      <dsp:txXfrm>
        <a:off x="2289854" y="3096347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85837441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09286" y="5326391"/>
            <a:ext cx="2433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Datum tvorby: 16.4.2012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07504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 a metodický pokyn</a:t>
            </a:r>
            <a:endParaRPr lang="cs-CZ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7315200" cy="4968552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500" dirty="0" smtClean="0"/>
              <a:t>Materiál určen pro žáky 8. ročníku ZŠP.</a:t>
            </a:r>
          </a:p>
          <a:p>
            <a:endParaRPr lang="cs-CZ" sz="4500" dirty="0" smtClean="0"/>
          </a:p>
          <a:p>
            <a:r>
              <a:rPr lang="cs-CZ" sz="4500" dirty="0" smtClean="0"/>
              <a:t>Využitelný pro práci s interaktivní tabulí.</a:t>
            </a:r>
          </a:p>
          <a:p>
            <a:endParaRPr lang="cs-CZ" sz="4500" dirty="0" smtClean="0"/>
          </a:p>
          <a:p>
            <a:r>
              <a:rPr lang="cs-CZ" sz="4500" dirty="0" smtClean="0"/>
              <a:t>Žáci se seznámí s autorem světové literatury H. Ch. Andersenem. Přečtou si jeho pohádku: „Holčička se sirkami“ (kopie pohádky </a:t>
            </a:r>
            <a:r>
              <a:rPr lang="cs-CZ" sz="4500" smtClean="0"/>
              <a:t>pro všechny žáky).</a:t>
            </a:r>
            <a:endParaRPr lang="cs-CZ" sz="4500" dirty="0" smtClean="0"/>
          </a:p>
          <a:p>
            <a:pPr marL="45720" indent="0">
              <a:buNone/>
            </a:pPr>
            <a:endParaRPr lang="cs-CZ" sz="4500" dirty="0" smtClean="0"/>
          </a:p>
          <a:p>
            <a:r>
              <a:rPr lang="cs-CZ" sz="4500" dirty="0"/>
              <a:t>S</a:t>
            </a:r>
            <a:r>
              <a:rPr lang="cs-CZ" sz="4500" dirty="0" smtClean="0"/>
              <a:t>amostatná práce -  tvorba </a:t>
            </a:r>
            <a:r>
              <a:rPr lang="cs-CZ" sz="4500" dirty="0"/>
              <a:t>vlastního šťastného konce </a:t>
            </a:r>
            <a:r>
              <a:rPr lang="cs-CZ" sz="4500" dirty="0" smtClean="0"/>
              <a:t>pohádky</a:t>
            </a:r>
            <a:r>
              <a:rPr lang="cs-CZ" sz="3200" dirty="0"/>
              <a:t> </a:t>
            </a:r>
            <a:r>
              <a:rPr lang="cs-CZ" sz="4200" dirty="0" smtClean="0"/>
              <a:t>(slabší žáci mohou jen ústně).</a:t>
            </a:r>
          </a:p>
          <a:p>
            <a:pPr marL="45720" indent="0">
              <a:buNone/>
            </a:pPr>
            <a:endParaRPr lang="cs-CZ" sz="4500" dirty="0" smtClean="0"/>
          </a:p>
          <a:p>
            <a:r>
              <a:rPr lang="cs-CZ" sz="4500" dirty="0" smtClean="0"/>
              <a:t>Důraz je kladen na hlasité čtení, tiché čtení                        s porozuměním  a  orientaci v textu.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HANS CHRISTIAN ANDERSEN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1844824"/>
            <a:ext cx="2628900" cy="36724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347864" y="1834844"/>
            <a:ext cx="51845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NAROZEN  1805	ZEMŘEL 1875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DÁNSKÝ  SPISOVATEL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JEDEN  Z  NEJVĚTŠÍCH  SVĚTOVÝCH  POHÁDKÁŘŮ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POHÁDKY: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CÍSAŘOVY  </a:t>
            </a: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NOVÉ  ŠATY</a:t>
            </a:r>
          </a:p>
          <a:p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		 PRINCEZNA  NA  HRÁŠKU</a:t>
            </a:r>
          </a:p>
          <a:p>
            <a:r>
              <a:rPr lang="cs-CZ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	 OŠKLIVÉ  KÁČÁTKO</a:t>
            </a:r>
          </a:p>
          <a:p>
            <a:r>
              <a:rPr lang="cs-CZ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	 MALÁ  MOŘSKÁ  VÍLA</a:t>
            </a:r>
          </a:p>
          <a:p>
            <a:r>
              <a:rPr lang="cs-CZ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	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HOLČIČKA SE SIRKAMI</a:t>
            </a:r>
            <a:endParaRPr lang="cs-CZ" i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9714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8496945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332656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DOČTI  SI  SAMOSTATNĚ  POHÁDKU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826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ODPOVĚZTE SPRÁVNĚ NA OTÁZKY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0060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jakém ročním období se příběh odehrává?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Odehrává se příběh ráno, odpoledne nebo večer? Jaký to byl večer?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bylo počasí?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měla holčička na sobě?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Měla něco u sebe?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dělala venku? Proč nebyla doma?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Jaký byl její otec?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Jaká byla babička a co jí říkávala o padající hvězdě?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se stalo?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dopadla pohádka?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90894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VYMYSLI  KONEC POHÁDKY TAK, ABY DOPADLA DOBŘE 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662028"/>
            <a:ext cx="82089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Závěr pohádky napiš do sešitu.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4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Na konci hodiny svůj konec pohádky všem přečti.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0221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</a:t>
            </a:r>
            <a:endParaRPr lang="cs-CZ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96753"/>
            <a:ext cx="7315200" cy="5112608"/>
          </a:xfrm>
        </p:spPr>
        <p:txBody>
          <a:bodyPr/>
          <a:lstStyle/>
          <a:p>
            <a:pPr indent="-342900"/>
            <a:r>
              <a:rPr lang="cs-CZ" sz="3600" dirty="0" smtClean="0">
                <a:hlinkClick r:id="rId2"/>
              </a:rPr>
              <a:t>www.office.microsoft.com</a:t>
            </a:r>
          </a:p>
          <a:p>
            <a:pPr marL="342900" indent="-342900"/>
            <a:r>
              <a:rPr lang="cs-CZ" sz="3600" dirty="0" smtClean="0">
                <a:hlinkClick r:id="rId2"/>
              </a:rPr>
              <a:t>www.datakabinet.cz</a:t>
            </a:r>
          </a:p>
          <a:p>
            <a:pPr marL="342900" indent="-342900"/>
            <a:r>
              <a:rPr lang="cs-CZ" sz="3600" dirty="0" smtClean="0">
                <a:hlinkClick r:id="rId2"/>
              </a:rPr>
              <a:t>Vlastní práce</a:t>
            </a:r>
            <a:endParaRPr lang="cs-CZ" sz="3600" dirty="0">
              <a:hlinkClick r:id="rId2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829</TotalTime>
  <Words>238</Words>
  <Application>Microsoft Office PowerPoint</Application>
  <PresentationFormat>On-screen Show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Prostor</vt:lpstr>
      <vt:lpstr>PowerPoint Presentation</vt:lpstr>
      <vt:lpstr>Anotace a metodický pokyn</vt:lpstr>
      <vt:lpstr>HANS CHRISTIAN ANDERSEN</vt:lpstr>
      <vt:lpstr>PowerPoint Presentation</vt:lpstr>
      <vt:lpstr>ODPOVĚZTE SPRÁVNĚ NA OTÁZKY</vt:lpstr>
      <vt:lpstr>VYMYSLI  KONEC POHÁDKY TAK, ABY DOPADLA DOBŘE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Valued Acer Customer</cp:lastModifiedBy>
  <cp:revision>94</cp:revision>
  <cp:lastPrinted>2006-12-31T23:18:20Z</cp:lastPrinted>
  <dcterms:created xsi:type="dcterms:W3CDTF">2011-08-21T15:31:45Z</dcterms:created>
  <dcterms:modified xsi:type="dcterms:W3CDTF">2012-05-20T19:46:52Z</dcterms:modified>
</cp:coreProperties>
</file>