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67" r:id="rId4"/>
    <p:sldId id="268" r:id="rId5"/>
    <p:sldId id="270" r:id="rId6"/>
    <p:sldId id="271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VY_12_INOVACE_29_F_Rasochová_světlo, zdroje světla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Světlo, zdroje světla 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270" custLinFactNeighborY="2240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270" custLinFactNeighborY="11262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6561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VY_12_INOVACE_29_F_Rasochová_světlo, zdroje světla</a:t>
          </a:r>
          <a:endParaRPr lang="cs-CZ" sz="1600" kern="1200" dirty="0"/>
        </a:p>
      </dsp:txBody>
      <dsp:txXfrm>
        <a:off x="2289854" y="16561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520274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Světlo, zdroje světla </a:t>
          </a:r>
          <a:endParaRPr lang="cs-CZ" sz="1600" kern="1200" dirty="0"/>
        </a:p>
      </dsp:txBody>
      <dsp:txXfrm>
        <a:off x="2289854" y="2520274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3476081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5301208"/>
            <a:ext cx="33123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</a:t>
            </a:r>
            <a:r>
              <a:rPr lang="cs-CZ" sz="1600" smtClean="0"/>
              <a:t>: 2.5.2012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024744" cy="5291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Anotace a metodický pokyn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836712"/>
            <a:ext cx="8208912" cy="5256584"/>
          </a:xfrm>
        </p:spPr>
        <p:txBody>
          <a:bodyPr>
            <a:noAutofit/>
          </a:bodyPr>
          <a:lstStyle/>
          <a:p>
            <a:r>
              <a:rPr lang="cs-CZ" sz="2800" dirty="0" smtClean="0"/>
              <a:t>Materiál určen pro žáky 8. ročníku ZŠP.</a:t>
            </a:r>
          </a:p>
          <a:p>
            <a:r>
              <a:rPr lang="cs-CZ" sz="2800" dirty="0" smtClean="0"/>
              <a:t>Práce s učebnicí fyziky 8.ročník .</a:t>
            </a:r>
          </a:p>
          <a:p>
            <a:r>
              <a:rPr lang="cs-CZ" sz="2800" dirty="0" smtClean="0"/>
              <a:t>Volně navazuje na </a:t>
            </a:r>
            <a:r>
              <a:rPr lang="cs-CZ" sz="2800" smtClean="0"/>
              <a:t>prezentaci </a:t>
            </a:r>
            <a:r>
              <a:rPr lang="cs-CZ" sz="2800" smtClean="0"/>
              <a:t>„Světlo</a:t>
            </a:r>
            <a:r>
              <a:rPr lang="cs-CZ" sz="2800" dirty="0" smtClean="0"/>
              <a:t>, zdroje světla</a:t>
            </a:r>
            <a:r>
              <a:rPr lang="cs-CZ" sz="2800" dirty="0" smtClean="0"/>
              <a:t>“(32_06).</a:t>
            </a:r>
            <a:endParaRPr lang="cs-CZ" sz="2800" dirty="0"/>
          </a:p>
          <a:p>
            <a:r>
              <a:rPr lang="cs-CZ" sz="2800" dirty="0" smtClean="0"/>
              <a:t>Žáci si přečtou v učebnici text o tom, jak člověk vidí černou a bílou barvu</a:t>
            </a:r>
            <a:r>
              <a:rPr lang="cs-CZ" sz="2800" dirty="0"/>
              <a:t>. </a:t>
            </a:r>
            <a:endParaRPr lang="cs-CZ" sz="2800" dirty="0" smtClean="0"/>
          </a:p>
          <a:p>
            <a:r>
              <a:rPr lang="cs-CZ" sz="2800" dirty="0" smtClean="0"/>
              <a:t>Využití </a:t>
            </a:r>
            <a:r>
              <a:rPr lang="cs-CZ" sz="2800" dirty="0"/>
              <a:t>na IT (1.cvičení</a:t>
            </a:r>
            <a:r>
              <a:rPr lang="cs-CZ" sz="2800" dirty="0" smtClean="0"/>
              <a:t>).</a:t>
            </a:r>
          </a:p>
          <a:p>
            <a:r>
              <a:rPr lang="cs-CZ" sz="2800" dirty="0" smtClean="0"/>
              <a:t>2. cvičení - otázky ke zjištění pochopení čteného textu (žáci mají před sebou i v okopírované podobě).</a:t>
            </a:r>
          </a:p>
          <a:p>
            <a:r>
              <a:rPr lang="cs-CZ" sz="2800" dirty="0" smtClean="0"/>
              <a:t>Důraz je kladen na čtení s porozuměním.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6099" y="116632"/>
            <a:ext cx="8568952" cy="850106"/>
          </a:xfrm>
        </p:spPr>
        <p:txBody>
          <a:bodyPr>
            <a:normAutofit/>
          </a:bodyPr>
          <a:lstStyle/>
          <a:p>
            <a:pPr algn="ctr"/>
            <a:r>
              <a:rPr lang="cs-CZ" sz="4400" dirty="0"/>
              <a:t>1. </a:t>
            </a:r>
            <a:r>
              <a:rPr lang="cs-CZ" sz="4400" dirty="0" smtClean="0"/>
              <a:t>cvičení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4316" y="1052736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012" y="4293096"/>
            <a:ext cx="2425700" cy="212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7266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2175" y="2060848"/>
            <a:ext cx="1901825" cy="190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822368"/>
            <a:ext cx="1658937" cy="165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51077"/>
            <a:ext cx="2127250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81128"/>
            <a:ext cx="2204913" cy="2018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2134200"/>
            <a:ext cx="2016225" cy="1874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945014"/>
            <a:ext cx="890573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</a:rPr>
              <a:t>Přírodní zdroje světla </a:t>
            </a:r>
            <a:r>
              <a:rPr lang="cs-CZ" sz="2800" dirty="0" smtClean="0"/>
              <a:t>dej do </a:t>
            </a:r>
            <a:r>
              <a:rPr lang="cs-CZ" sz="2800" dirty="0" smtClean="0">
                <a:solidFill>
                  <a:srgbClr val="FF0000"/>
                </a:solidFill>
              </a:rPr>
              <a:t>červeného rámečku</a:t>
            </a:r>
            <a:r>
              <a:rPr lang="cs-CZ" sz="2800" dirty="0" smtClean="0"/>
              <a:t>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92D050"/>
                </a:solidFill>
              </a:rPr>
              <a:t>U</a:t>
            </a:r>
            <a:r>
              <a:rPr lang="cs-CZ" sz="2800" dirty="0" smtClean="0">
                <a:solidFill>
                  <a:srgbClr val="92D050"/>
                </a:solidFill>
              </a:rPr>
              <a:t>mělé zdroje světla do zeleného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35763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2844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  <a:latin typeface="+mj-lt"/>
              </a:rPr>
              <a:t>2. cvičení</a:t>
            </a:r>
            <a:endParaRPr lang="cs-CZ" sz="44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148258"/>
            <a:ext cx="85689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Podtrhni správnou větu: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Měsíc je zdrojem světla.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Měsíc odráží světlo, které na něj dopadá.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Pokoje se malují bílou  nebo světlou barvou.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Pokoje se malují černou barvou.</a:t>
            </a:r>
          </a:p>
          <a:p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Černé věci pohlcují světlo.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Bílé věci pohlcují světlo.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Od černé zdi se světlo odráží.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Od bílé zdi se světlo odráží.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/>
          </a:p>
          <a:p>
            <a:r>
              <a:rPr lang="cs-CZ" sz="2400" b="1" u="sng" dirty="0" smtClean="0"/>
              <a:t>Nakresli do </a:t>
            </a:r>
            <a:r>
              <a:rPr lang="cs-CZ" sz="2400" b="1" u="sng" dirty="0" err="1" smtClean="0"/>
              <a:t>ráměčku</a:t>
            </a:r>
            <a:r>
              <a:rPr lang="cs-CZ" sz="2400" b="1" u="sng" dirty="0" smtClean="0"/>
              <a:t> své oko a udělej šipku , kudy do oka vstupuje světlo.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04048" y="3140968"/>
            <a:ext cx="3744416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95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6099" y="116632"/>
            <a:ext cx="8568952" cy="850106"/>
          </a:xfrm>
        </p:spPr>
        <p:txBody>
          <a:bodyPr>
            <a:normAutofit/>
          </a:bodyPr>
          <a:lstStyle/>
          <a:p>
            <a:pPr algn="ctr"/>
            <a:r>
              <a:rPr lang="cs-CZ" sz="4400" dirty="0"/>
              <a:t>1. </a:t>
            </a:r>
            <a:r>
              <a:rPr lang="cs-CZ" sz="4400" dirty="0" smtClean="0"/>
              <a:t>kontrola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4316" y="1052736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012" y="4293096"/>
            <a:ext cx="2425700" cy="2120900"/>
          </a:xfrm>
          <a:prstGeom prst="rect">
            <a:avLst/>
          </a:prstGeom>
          <a:noFill/>
          <a:ln w="9525">
            <a:solidFill>
              <a:srgbClr val="92D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72662"/>
            <a:ext cx="1828800" cy="1828800"/>
          </a:xfrm>
          <a:prstGeom prst="rect">
            <a:avLst/>
          </a:prstGeom>
          <a:noFill/>
          <a:ln w="9525">
            <a:solidFill>
              <a:srgbClr val="92D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2175" y="2060848"/>
            <a:ext cx="1901825" cy="1901825"/>
          </a:xfrm>
          <a:prstGeom prst="rect">
            <a:avLst/>
          </a:prstGeom>
          <a:noFill/>
          <a:ln w="9525">
            <a:solidFill>
              <a:srgbClr val="92D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822369"/>
            <a:ext cx="1658937" cy="147072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51077"/>
            <a:ext cx="2127250" cy="194468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437063"/>
            <a:ext cx="2420937" cy="216028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2134200"/>
            <a:ext cx="2016225" cy="187482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945014"/>
            <a:ext cx="890573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</a:rPr>
              <a:t>Přírodní zdroje světla </a:t>
            </a:r>
            <a:r>
              <a:rPr lang="cs-CZ" sz="2800" dirty="0" smtClean="0"/>
              <a:t>dej do </a:t>
            </a:r>
            <a:r>
              <a:rPr lang="cs-CZ" sz="2800" dirty="0" smtClean="0">
                <a:solidFill>
                  <a:srgbClr val="FF0000"/>
                </a:solidFill>
              </a:rPr>
              <a:t>červeného rámečku</a:t>
            </a:r>
            <a:r>
              <a:rPr lang="cs-CZ" sz="2800" dirty="0" smtClean="0"/>
              <a:t>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92D050"/>
                </a:solidFill>
              </a:rPr>
              <a:t>U</a:t>
            </a:r>
            <a:r>
              <a:rPr lang="cs-CZ" sz="2800" dirty="0" smtClean="0">
                <a:solidFill>
                  <a:srgbClr val="92D050"/>
                </a:solidFill>
              </a:rPr>
              <a:t>mělé zdroje světla do zeleného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539552" y="4581128"/>
            <a:ext cx="216024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99792" y="4581128"/>
            <a:ext cx="0" cy="2016224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39552" y="4581128"/>
            <a:ext cx="0" cy="2016224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39552" y="6597352"/>
            <a:ext cx="216024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4840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2844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  <a:latin typeface="+mj-lt"/>
              </a:rPr>
              <a:t>2. kontrola</a:t>
            </a:r>
            <a:endParaRPr lang="cs-CZ" sz="44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148258"/>
            <a:ext cx="85689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Podtrhni správnou větu: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Měsíc je zdrojem světla.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u="sng" dirty="0" smtClean="0">
                <a:solidFill>
                  <a:srgbClr val="FF0000"/>
                </a:solidFill>
              </a:rPr>
              <a:t>Měsíc odráží světlo, které na něj dopadá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u="sng" dirty="0" smtClean="0">
                <a:solidFill>
                  <a:srgbClr val="FF0000"/>
                </a:solidFill>
              </a:rPr>
              <a:t>Pokoje se malují bílou  nebo světlou barvou.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Pokoje se malují černou barvou.</a:t>
            </a:r>
          </a:p>
          <a:p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u="sng" dirty="0" smtClean="0">
                <a:solidFill>
                  <a:srgbClr val="FF0000"/>
                </a:solidFill>
              </a:rPr>
              <a:t>Černé věci pohlcují světlo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Bílé věci pohlcují světlo.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Od černé zdi se světlo odráží.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u="sng" dirty="0" smtClean="0">
                <a:solidFill>
                  <a:srgbClr val="FF0000"/>
                </a:solidFill>
              </a:rPr>
              <a:t>Od bílé zdi se světlo odráží.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/>
          </a:p>
          <a:p>
            <a:r>
              <a:rPr lang="cs-CZ" sz="2400" b="1" u="sng" dirty="0" smtClean="0"/>
              <a:t>Nakresli do </a:t>
            </a:r>
            <a:r>
              <a:rPr lang="cs-CZ" sz="2400" b="1" u="sng" dirty="0" err="1" smtClean="0"/>
              <a:t>ráměčku</a:t>
            </a:r>
            <a:r>
              <a:rPr lang="cs-CZ" sz="2400" b="1" u="sng" dirty="0" smtClean="0"/>
              <a:t> své oko a udělej šipku , kudy do oka vstupuje světlo.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04048" y="3140968"/>
            <a:ext cx="3744416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298" y="3195154"/>
            <a:ext cx="2483916" cy="2483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>
            <a:stCxn id="2050" idx="0"/>
          </p:cNvCxnSpPr>
          <p:nvPr/>
        </p:nvCxnSpPr>
        <p:spPr>
          <a:xfrm>
            <a:off x="6876256" y="3195154"/>
            <a:ext cx="0" cy="13139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7868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 zdroje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indent="-342900"/>
            <a:r>
              <a:rPr lang="cs-CZ" dirty="0" smtClean="0"/>
              <a:t>Vlastní práce.</a:t>
            </a:r>
          </a:p>
          <a:p>
            <a:pPr indent="-342900"/>
            <a:r>
              <a:rPr lang="cs-CZ" dirty="0"/>
              <a:t>www.office.microsoft.com</a:t>
            </a:r>
          </a:p>
          <a:p>
            <a:pPr indent="-342900"/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460</TotalTime>
  <Words>320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Anotace a metodický pokyn</vt:lpstr>
      <vt:lpstr>1. cvičení</vt:lpstr>
      <vt:lpstr>Prezentace aplikace PowerPoint</vt:lpstr>
      <vt:lpstr>1. kontrola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58</cp:revision>
  <dcterms:created xsi:type="dcterms:W3CDTF">2011-08-21T15:31:45Z</dcterms:created>
  <dcterms:modified xsi:type="dcterms:W3CDTF">2012-05-16T13:06:51Z</dcterms:modified>
</cp:coreProperties>
</file>