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VY_32_INOVACE_20_Písmeno B </a:t>
          </a:r>
          <a:r>
            <a:rPr lang="cs-CZ" sz="2000" baseline="0" dirty="0" err="1" smtClean="0"/>
            <a:t>b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TEMA:Český</a:t>
          </a:r>
          <a:r>
            <a:rPr lang="cs-CZ" sz="2000" dirty="0" smtClean="0"/>
            <a:t>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VY_32_INOVACE_20_Písmeno B </a:t>
          </a:r>
          <a:r>
            <a:rPr lang="cs-CZ" sz="2000" kern="1200" baseline="0" dirty="0" err="1" smtClean="0"/>
            <a:t>b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TEMA:Český</a:t>
          </a:r>
          <a:r>
            <a:rPr lang="cs-CZ" sz="2000" kern="1200" dirty="0" smtClean="0"/>
            <a:t> 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20431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Písmeno B </a:t>
            </a:r>
            <a:r>
              <a:rPr lang="cs-CZ" dirty="0" err="1" smtClean="0"/>
              <a:t>b</a:t>
            </a:r>
            <a:r>
              <a:rPr lang="cs-CZ" dirty="0" smtClean="0"/>
              <a:t> se představuje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9600" i="1" dirty="0" smtClean="0"/>
              <a:t>B  </a:t>
            </a:r>
            <a:r>
              <a:rPr lang="cs-CZ" sz="9600" i="1" dirty="0" err="1" smtClean="0"/>
              <a:t>b</a:t>
            </a:r>
            <a:r>
              <a:rPr lang="cs-CZ" sz="9600" i="1" dirty="0" smtClean="0"/>
              <a:t>			B </a:t>
            </a:r>
            <a:r>
              <a:rPr lang="cs-CZ" sz="9600" i="1" dirty="0" err="1" smtClean="0"/>
              <a:t>b</a:t>
            </a:r>
            <a:endParaRPr lang="cs-CZ" sz="9600" i="1" dirty="0" smtClean="0"/>
          </a:p>
          <a:p>
            <a:pPr lvl="5"/>
            <a:r>
              <a:rPr lang="cs-CZ" sz="8400" i="1" dirty="0" smtClean="0">
                <a:solidFill>
                  <a:srgbClr val="FF0000"/>
                </a:solidFill>
              </a:rPr>
              <a:t>B  </a:t>
            </a:r>
            <a:r>
              <a:rPr lang="cs-CZ" sz="8400" i="1" dirty="0" err="1" smtClean="0">
                <a:solidFill>
                  <a:srgbClr val="FF0000"/>
                </a:solidFill>
              </a:rPr>
              <a:t>b</a:t>
            </a:r>
            <a:endParaRPr lang="cs-CZ" sz="8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18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ŘÍKEJTE SE MNOU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Bubnujeme na buben,</a:t>
            </a:r>
          </a:p>
          <a:p>
            <a:r>
              <a:rPr lang="cs-CZ" dirty="0"/>
              <a:t>p</a:t>
            </a:r>
            <a:r>
              <a:rPr lang="cs-CZ" dirty="0" smtClean="0"/>
              <a:t>ojďte děti ,pojďte ven!</a:t>
            </a:r>
          </a:p>
          <a:p>
            <a:r>
              <a:rPr lang="cs-CZ" dirty="0" smtClean="0"/>
              <a:t>Bubnujeme bum </a:t>
            </a:r>
            <a:r>
              <a:rPr lang="cs-CZ" dirty="0" err="1" smtClean="0"/>
              <a:t>bum</a:t>
            </a:r>
            <a:r>
              <a:rPr lang="cs-CZ" dirty="0" smtClean="0"/>
              <a:t> </a:t>
            </a:r>
            <a:r>
              <a:rPr lang="cs-CZ" dirty="0" err="1" smtClean="0"/>
              <a:t>bum</a:t>
            </a:r>
            <a:r>
              <a:rPr lang="cs-CZ" dirty="0" smtClean="0"/>
              <a:t>, budeme mít nový dům!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199" y="1766147"/>
            <a:ext cx="3413560" cy="398854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DE4CGPLA\MC900232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14902"/>
            <a:ext cx="2482209" cy="243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72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PŘIPOJTE SLABIKU K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</a:t>
            </a:r>
          </a:p>
          <a:p>
            <a:endParaRPr lang="cs-CZ" b="1" dirty="0" smtClean="0"/>
          </a:p>
          <a:p>
            <a:r>
              <a:rPr lang="cs-CZ" b="1" dirty="0" smtClean="0"/>
              <a:t>BO</a:t>
            </a:r>
          </a:p>
          <a:p>
            <a:endParaRPr lang="cs-CZ" b="1" dirty="0" smtClean="0"/>
          </a:p>
          <a:p>
            <a:r>
              <a:rPr lang="cs-CZ" b="1" dirty="0" smtClean="0"/>
              <a:t>BU</a:t>
            </a:r>
            <a:endParaRPr lang="cs-CZ" b="1" dirty="0"/>
          </a:p>
        </p:txBody>
      </p:sp>
      <p:pic>
        <p:nvPicPr>
          <p:cNvPr id="2050" name="Picture 2" descr="C:\Users\admin\AppData\Local\Microsoft\Windows\Temporary Internet Files\Content.IE5\S7687CZ2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675" y="3921153"/>
            <a:ext cx="1978397" cy="1447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JX1WAKUB\MC9004404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067" y="1712559"/>
            <a:ext cx="1862870" cy="186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AM1I8PN9\MC9004413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80302"/>
            <a:ext cx="1689299" cy="168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AM1I8PN9\MC9004404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788" y="3649984"/>
            <a:ext cx="2293615" cy="229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91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Dopište chybějící písmeno </a:t>
            </a:r>
            <a:r>
              <a:rPr lang="cs-CZ" dirty="0" err="1" smtClean="0"/>
              <a:t>B,b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170" y="1534666"/>
            <a:ext cx="8229600" cy="4525963"/>
          </a:xfrm>
        </p:spPr>
        <p:txBody>
          <a:bodyPr/>
          <a:lstStyle/>
          <a:p>
            <a:r>
              <a:rPr lang="cs-CZ" dirty="0" smtClean="0"/>
              <a:t>_ </a:t>
            </a:r>
            <a:r>
              <a:rPr lang="cs-CZ" dirty="0" err="1" smtClean="0"/>
              <a:t>asa</a:t>
            </a:r>
            <a:r>
              <a:rPr lang="cs-CZ" dirty="0" smtClean="0"/>
              <a:t>		</a:t>
            </a:r>
            <a:r>
              <a:rPr lang="cs-CZ" dirty="0" err="1" smtClean="0"/>
              <a:t>du</a:t>
            </a:r>
            <a:r>
              <a:rPr lang="cs-CZ" dirty="0" smtClean="0"/>
              <a:t> _ en		</a:t>
            </a:r>
            <a:r>
              <a:rPr lang="cs-CZ" dirty="0" err="1" smtClean="0"/>
              <a:t>dro</a:t>
            </a:r>
            <a:r>
              <a:rPr lang="cs-CZ" dirty="0" smtClean="0"/>
              <a:t> _</a:t>
            </a:r>
            <a:r>
              <a:rPr lang="cs-CZ" dirty="0" err="1" smtClean="0"/>
              <a:t>ek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_ára		_ </a:t>
            </a:r>
            <a:r>
              <a:rPr lang="cs-CZ" dirty="0" err="1" smtClean="0"/>
              <a:t>oty</a:t>
            </a:r>
            <a:r>
              <a:rPr lang="cs-CZ" dirty="0" smtClean="0"/>
              <a:t>			_ </a:t>
            </a:r>
            <a:r>
              <a:rPr lang="cs-CZ" dirty="0" err="1" smtClean="0"/>
              <a:t>eran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 u _ en		_ </a:t>
            </a:r>
            <a:r>
              <a:rPr lang="cs-CZ" dirty="0" err="1" smtClean="0"/>
              <a:t>anán</a:t>
            </a:r>
            <a:r>
              <a:rPr lang="cs-CZ" dirty="0" smtClean="0"/>
              <a:t>		_ </a:t>
            </a:r>
            <a:r>
              <a:rPr lang="cs-CZ" dirty="0" err="1" smtClean="0"/>
              <a:t>ledule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AM1I8PN9\MC900356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25144"/>
            <a:ext cx="1068387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76EXJNNP\MP9001785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79286"/>
            <a:ext cx="2703936" cy="178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9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Označ písmeno </a:t>
            </a:r>
            <a:r>
              <a:rPr lang="cs-CZ" dirty="0" err="1" smtClean="0"/>
              <a:t>b,B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Bedna		Boubín		kobra</a:t>
            </a:r>
          </a:p>
          <a:p>
            <a:r>
              <a:rPr lang="cs-CZ" dirty="0" smtClean="0"/>
              <a:t>Baruška		babka		duben</a:t>
            </a:r>
          </a:p>
          <a:p>
            <a:r>
              <a:rPr lang="cs-CZ" dirty="0"/>
              <a:t>b</a:t>
            </a:r>
            <a:r>
              <a:rPr lang="cs-CZ" dirty="0" smtClean="0"/>
              <a:t>uben		bradka		sobota</a:t>
            </a:r>
          </a:p>
          <a:p>
            <a:r>
              <a:rPr lang="cs-CZ" dirty="0"/>
              <a:t>b</a:t>
            </a:r>
            <a:r>
              <a:rPr lang="cs-CZ" dirty="0" smtClean="0"/>
              <a:t>láto		dláto			balón</a:t>
            </a:r>
          </a:p>
          <a:p>
            <a:r>
              <a:rPr lang="cs-CZ" dirty="0" smtClean="0"/>
              <a:t>Bobeš		bílá			sliby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087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U babičky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Bára jede k babičce. </a:t>
            </a:r>
            <a:endParaRPr lang="cs-CZ" dirty="0"/>
          </a:p>
          <a:p>
            <a:r>
              <a:rPr lang="cs-CZ" dirty="0" smtClean="0"/>
              <a:t>Babička bydlí na vesnici v malém domku.</a:t>
            </a:r>
          </a:p>
          <a:p>
            <a:r>
              <a:rPr lang="cs-CZ" dirty="0" smtClean="0"/>
              <a:t>U domku má zahrádku.</a:t>
            </a:r>
          </a:p>
          <a:p>
            <a:r>
              <a:rPr lang="cs-CZ" dirty="0" smtClean="0"/>
              <a:t>V zahrádce kvetou muškáty.</a:t>
            </a:r>
          </a:p>
          <a:p>
            <a:r>
              <a:rPr lang="cs-CZ" dirty="0" smtClean="0"/>
              <a:t>Bára je u babičky moc ráda.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76EXJNNP\MP9004387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441" y="3068960"/>
            <a:ext cx="1990251" cy="297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193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1. ročníku  k vyvození nového písmene v úvodu vyučovací hodiny. Žáci se učili říkanku, vyhledávali a doplňovali písmeno </a:t>
            </a:r>
            <a:r>
              <a:rPr lang="cs-CZ" dirty="0" err="1" smtClean="0"/>
              <a:t>b,B</a:t>
            </a:r>
            <a:r>
              <a:rPr lang="cs-CZ" dirty="0" smtClean="0"/>
              <a:t> ve slovech. Po prezentaci následovala práce se slabikářem a skládací abecedou.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KÁBELE,František</a:t>
            </a:r>
            <a:r>
              <a:rPr lang="cs-CZ" dirty="0"/>
              <a:t>.</a:t>
            </a:r>
            <a:r>
              <a:rPr lang="cs-CZ" dirty="0" smtClean="0"/>
              <a:t> Brousek pro tvůj jazýček </a:t>
            </a:r>
          </a:p>
          <a:p>
            <a:r>
              <a:rPr lang="cs-CZ" dirty="0" smtClean="0"/>
              <a:t>4.vydání.Praha:Albatros,1976</a:t>
            </a:r>
          </a:p>
          <a:p>
            <a:r>
              <a:rPr lang="cs-CZ" smtClean="0"/>
              <a:t>Ilustrace 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153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Písmeno B b se představuje</vt:lpstr>
      <vt:lpstr>ŘÍKEJTE SE MNOU</vt:lpstr>
      <vt:lpstr>PŘIPOJTE SLABIKU K OBRÁZKU</vt:lpstr>
      <vt:lpstr>Dopište chybějící písmeno B,b</vt:lpstr>
      <vt:lpstr>Označ písmeno b,B</vt:lpstr>
      <vt:lpstr>U babičky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28</cp:revision>
  <dcterms:created xsi:type="dcterms:W3CDTF">2011-06-20T10:40:08Z</dcterms:created>
  <dcterms:modified xsi:type="dcterms:W3CDTF">2012-03-20T17:48:07Z</dcterms:modified>
</cp:coreProperties>
</file>