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4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m%C4%9Bsto&amp;ex=1#pg:2|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4209204"/>
              </p:ext>
            </p:extLst>
          </p:nvPr>
        </p:nvGraphicFramePr>
        <p:xfrm>
          <a:off x="611560" y="548680"/>
          <a:ext cx="7704856" cy="57779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Prezentace" r:id="rId3" imgW="3224796" imgH="2418732" progId="PowerPoint.Show.12">
                  <p:embed/>
                </p:oleObj>
              </mc:Choice>
              <mc:Fallback>
                <p:oleObj name="Prezentace" r:id="rId3" imgW="3224796" imgH="2418732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1560" y="548680"/>
                        <a:ext cx="7704856" cy="57779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5146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412776"/>
            <a:ext cx="373512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HAVE GOT</a:t>
            </a:r>
            <a:endParaRPr lang="cs-CZ" sz="6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296018" y="4581128"/>
            <a:ext cx="25070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Mít, vlastnit</a:t>
            </a:r>
            <a:endParaRPr lang="cs-CZ" sz="3600" b="1" dirty="0"/>
          </a:p>
        </p:txBody>
      </p:sp>
      <p:pic>
        <p:nvPicPr>
          <p:cNvPr id="5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40" y="335699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0681" y="620688"/>
            <a:ext cx="2911678" cy="291167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660232" y="5805264"/>
            <a:ext cx="16821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Iva Bergmanová</a:t>
            </a:r>
          </a:p>
          <a:p>
            <a:r>
              <a:rPr lang="cs-CZ" dirty="0" smtClean="0"/>
              <a:t>2. ZŠ Dobříš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346685" y="3140968"/>
            <a:ext cx="7881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YES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236296" y="3861048"/>
            <a:ext cx="595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NO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01230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31713" y="840751"/>
            <a:ext cx="25983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/>
              <a:t>Have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you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got</a:t>
            </a:r>
            <a:r>
              <a:rPr lang="cs-CZ" sz="3200" b="1" dirty="0" smtClean="0"/>
              <a:t>?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31713" y="2060848"/>
            <a:ext cx="3601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SHORT ANSWERS  - krátké odpovědi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31713" y="3717032"/>
            <a:ext cx="475482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Yes</a:t>
            </a:r>
            <a:r>
              <a:rPr lang="cs-CZ" dirty="0" smtClean="0"/>
              <a:t>, I </a:t>
            </a:r>
            <a:r>
              <a:rPr lang="cs-CZ" dirty="0" err="1" smtClean="0"/>
              <a:t>have</a:t>
            </a:r>
            <a:r>
              <a:rPr lang="cs-CZ" dirty="0" smtClean="0"/>
              <a:t>.		Ano, já mám.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.		Ano, Ty máš</a:t>
            </a:r>
          </a:p>
          <a:p>
            <a:r>
              <a:rPr lang="cs-CZ" b="1" dirty="0" err="1" smtClean="0"/>
              <a:t>Yes</a:t>
            </a:r>
            <a:r>
              <a:rPr lang="cs-CZ" b="1" dirty="0" smtClean="0"/>
              <a:t>, he has.		Ano, on má.</a:t>
            </a:r>
          </a:p>
          <a:p>
            <a:r>
              <a:rPr lang="cs-CZ" b="1" dirty="0" err="1" smtClean="0"/>
              <a:t>Yes</a:t>
            </a:r>
            <a:r>
              <a:rPr lang="cs-CZ" b="1" dirty="0" smtClean="0"/>
              <a:t>, </a:t>
            </a:r>
            <a:r>
              <a:rPr lang="cs-CZ" b="1" dirty="0" err="1" smtClean="0"/>
              <a:t>she</a:t>
            </a:r>
            <a:r>
              <a:rPr lang="cs-CZ" b="1" dirty="0" smtClean="0"/>
              <a:t> has.		Ano, ona má.</a:t>
            </a:r>
          </a:p>
          <a:p>
            <a:r>
              <a:rPr lang="cs-CZ" b="1" dirty="0" err="1" smtClean="0"/>
              <a:t>Yes</a:t>
            </a:r>
            <a:r>
              <a:rPr lang="cs-CZ" b="1" dirty="0" smtClean="0"/>
              <a:t>, </a:t>
            </a:r>
            <a:r>
              <a:rPr lang="cs-CZ" b="1" dirty="0" err="1" smtClean="0"/>
              <a:t>it</a:t>
            </a:r>
            <a:r>
              <a:rPr lang="cs-CZ" b="1" dirty="0" smtClean="0"/>
              <a:t> has.		Ano, </a:t>
            </a:r>
            <a:r>
              <a:rPr lang="cs-CZ" b="1" dirty="0" err="1" smtClean="0"/>
              <a:t>ono,má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.		Ano, my máme.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.		Ano, vy máte.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.		Ano, oni mají.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76256" y="2492896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/>
              <a:t>+</a:t>
            </a:r>
            <a:endParaRPr lang="cs-CZ" sz="9600" b="1" dirty="0"/>
          </a:p>
        </p:txBody>
      </p:sp>
    </p:spTree>
    <p:extLst>
      <p:ext uri="{BB962C8B-B14F-4D97-AF65-F5344CB8AC3E}">
        <p14:creationId xmlns:p14="http://schemas.microsoft.com/office/powerpoint/2010/main" val="3026064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31713" y="840751"/>
            <a:ext cx="25983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/>
              <a:t>Have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you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got</a:t>
            </a:r>
            <a:r>
              <a:rPr lang="cs-CZ" sz="3200" b="1" dirty="0" smtClean="0"/>
              <a:t>?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31713" y="2060848"/>
            <a:ext cx="3601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SHORT ANSWERS  - krátké odpovědi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31713" y="3717032"/>
            <a:ext cx="490551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No, I </a:t>
            </a:r>
            <a:r>
              <a:rPr lang="cs-CZ" dirty="0" err="1" smtClean="0"/>
              <a:t>haven´t</a:t>
            </a:r>
            <a:r>
              <a:rPr lang="cs-CZ" dirty="0" smtClean="0"/>
              <a:t>.		Ne, já nemám.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haven´t</a:t>
            </a:r>
            <a:r>
              <a:rPr lang="cs-CZ" dirty="0" smtClean="0"/>
              <a:t>.	Ne, Ty nemáš.</a:t>
            </a:r>
          </a:p>
          <a:p>
            <a:r>
              <a:rPr lang="cs-CZ" b="1" dirty="0" smtClean="0"/>
              <a:t>No, he </a:t>
            </a:r>
            <a:r>
              <a:rPr lang="cs-CZ" b="1" dirty="0" err="1" smtClean="0"/>
              <a:t>hasn´t</a:t>
            </a:r>
            <a:r>
              <a:rPr lang="cs-CZ" b="1" dirty="0" smtClean="0"/>
              <a:t>.		Ne, on nemá.</a:t>
            </a:r>
          </a:p>
          <a:p>
            <a:r>
              <a:rPr lang="cs-CZ" b="1" dirty="0" smtClean="0"/>
              <a:t>No, </a:t>
            </a:r>
            <a:r>
              <a:rPr lang="cs-CZ" b="1" dirty="0" err="1" smtClean="0"/>
              <a:t>she</a:t>
            </a:r>
            <a:r>
              <a:rPr lang="cs-CZ" b="1" dirty="0" smtClean="0"/>
              <a:t> </a:t>
            </a:r>
            <a:r>
              <a:rPr lang="cs-CZ" b="1" dirty="0" err="1" smtClean="0"/>
              <a:t>hasn´t</a:t>
            </a:r>
            <a:r>
              <a:rPr lang="cs-CZ" b="1" dirty="0" smtClean="0"/>
              <a:t>.		Ne, ona nemá.</a:t>
            </a:r>
          </a:p>
          <a:p>
            <a:r>
              <a:rPr lang="cs-CZ" b="1" dirty="0" smtClean="0"/>
              <a:t>No, </a:t>
            </a:r>
            <a:r>
              <a:rPr lang="cs-CZ" b="1" dirty="0" err="1" smtClean="0"/>
              <a:t>it</a:t>
            </a:r>
            <a:r>
              <a:rPr lang="cs-CZ" b="1" dirty="0" smtClean="0"/>
              <a:t> </a:t>
            </a:r>
            <a:r>
              <a:rPr lang="cs-CZ" b="1" dirty="0" err="1" smtClean="0"/>
              <a:t>hasn´t</a:t>
            </a:r>
            <a:r>
              <a:rPr lang="cs-CZ" b="1" dirty="0" smtClean="0"/>
              <a:t>.		Ne, ono nemá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No,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haven´t</a:t>
            </a:r>
            <a:r>
              <a:rPr lang="cs-CZ" dirty="0" smtClean="0"/>
              <a:t>	.	Ne, my nemáme.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haven´t</a:t>
            </a:r>
            <a:r>
              <a:rPr lang="cs-CZ" dirty="0" smtClean="0"/>
              <a:t>.	Ne, vy nemáte.</a:t>
            </a:r>
          </a:p>
          <a:p>
            <a:r>
              <a:rPr lang="cs-CZ" dirty="0" smtClean="0"/>
              <a:t>No,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haven´t</a:t>
            </a:r>
            <a:r>
              <a:rPr lang="cs-CZ" dirty="0" smtClean="0"/>
              <a:t>.	Ne, oni nemají.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76256" y="2492896"/>
            <a:ext cx="5613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/>
              <a:t>-</a:t>
            </a:r>
            <a:endParaRPr lang="cs-CZ" sz="9600" b="1" dirty="0"/>
          </a:p>
        </p:txBody>
      </p:sp>
    </p:spTree>
    <p:extLst>
      <p:ext uri="{BB962C8B-B14F-4D97-AF65-F5344CB8AC3E}">
        <p14:creationId xmlns:p14="http://schemas.microsoft.com/office/powerpoint/2010/main" val="269980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2060848"/>
            <a:ext cx="276069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Have</a:t>
            </a:r>
            <a:r>
              <a:rPr lang="cs-CZ" b="1" dirty="0" smtClean="0"/>
              <a:t>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got</a:t>
            </a:r>
            <a:r>
              <a:rPr lang="cs-CZ" b="1" dirty="0" smtClean="0"/>
              <a:t> a </a:t>
            </a:r>
            <a:r>
              <a:rPr lang="cs-CZ" b="1" dirty="0" err="1" smtClean="0"/>
              <a:t>rabbit</a:t>
            </a:r>
            <a:r>
              <a:rPr lang="cs-CZ" b="1" dirty="0" smtClean="0"/>
              <a:t>?</a:t>
            </a:r>
          </a:p>
          <a:p>
            <a:endParaRPr lang="cs-CZ" dirty="0"/>
          </a:p>
          <a:p>
            <a:r>
              <a:rPr lang="cs-CZ" dirty="0" smtClean="0"/>
              <a:t>+ </a:t>
            </a:r>
            <a:r>
              <a:rPr lang="cs-CZ" dirty="0" err="1" smtClean="0"/>
              <a:t>Yes</a:t>
            </a:r>
            <a:r>
              <a:rPr lang="cs-CZ" dirty="0" smtClean="0"/>
              <a:t>, I </a:t>
            </a:r>
            <a:r>
              <a:rPr lang="cs-CZ" dirty="0" err="1" smtClean="0"/>
              <a:t>have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- No, I </a:t>
            </a:r>
            <a:r>
              <a:rPr lang="cs-CZ" dirty="0" err="1" smtClean="0"/>
              <a:t>haven´t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4365104"/>
            <a:ext cx="28803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/>
              <a:t>Have</a:t>
            </a:r>
            <a:r>
              <a:rPr lang="cs-CZ" b="1" dirty="0" smtClean="0"/>
              <a:t>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got</a:t>
            </a:r>
            <a:r>
              <a:rPr lang="cs-CZ" b="1" dirty="0" smtClean="0"/>
              <a:t> a </a:t>
            </a:r>
            <a:r>
              <a:rPr lang="cs-CZ" b="1" dirty="0" err="1" smtClean="0"/>
              <a:t>parrot</a:t>
            </a:r>
            <a:r>
              <a:rPr lang="cs-CZ" b="1" dirty="0" smtClean="0"/>
              <a:t>?</a:t>
            </a:r>
          </a:p>
          <a:p>
            <a:endParaRPr lang="cs-CZ" dirty="0"/>
          </a:p>
          <a:p>
            <a:r>
              <a:rPr lang="cs-CZ" dirty="0" smtClean="0"/>
              <a:t>+ </a:t>
            </a:r>
            <a:r>
              <a:rPr lang="cs-CZ" dirty="0" err="1" smtClean="0"/>
              <a:t>Yes</a:t>
            </a:r>
            <a:r>
              <a:rPr lang="cs-CZ" dirty="0" smtClean="0"/>
              <a:t>, I </a:t>
            </a:r>
            <a:r>
              <a:rPr lang="cs-CZ" dirty="0" err="1" smtClean="0"/>
              <a:t>have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- No, I </a:t>
            </a:r>
            <a:r>
              <a:rPr lang="cs-CZ" dirty="0" err="1" smtClean="0"/>
              <a:t>haven´t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980728"/>
            <a:ext cx="2703170" cy="2703170"/>
          </a:xfrm>
          <a:prstGeom prst="rect">
            <a:avLst/>
          </a:prstGeom>
          <a:noFill/>
        </p:spPr>
      </p:pic>
      <p:pic>
        <p:nvPicPr>
          <p:cNvPr id="5" name="Picture 10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78551" y="3469322"/>
            <a:ext cx="2530228" cy="25302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49054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es plemene point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58956" y="1075626"/>
            <a:ext cx="2713414" cy="2713414"/>
          </a:xfrm>
          <a:prstGeom prst="rect">
            <a:avLst/>
          </a:prstGeom>
          <a:noFill/>
        </p:spPr>
      </p:pic>
      <p:pic>
        <p:nvPicPr>
          <p:cNvPr id="3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921647">
            <a:off x="5498150" y="3829946"/>
            <a:ext cx="2490538" cy="249053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115616" y="2132856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Has he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smtClean="0"/>
              <a:t>a </a:t>
            </a:r>
            <a:r>
              <a:rPr lang="cs-CZ" dirty="0" smtClean="0"/>
              <a:t>dog?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48800" y="4729038"/>
            <a:ext cx="1883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Has </a:t>
            </a:r>
            <a:r>
              <a:rPr lang="cs-CZ" b="1" dirty="0" err="1" smtClean="0"/>
              <a:t>she</a:t>
            </a:r>
            <a:r>
              <a:rPr lang="cs-CZ" b="1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smtClean="0"/>
              <a:t>a </a:t>
            </a:r>
            <a:r>
              <a:rPr lang="cs-CZ" dirty="0" err="1" smtClean="0"/>
              <a:t>cat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2996952"/>
            <a:ext cx="16215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+ </a:t>
            </a:r>
            <a:r>
              <a:rPr lang="cs-CZ" dirty="0" err="1" smtClean="0"/>
              <a:t>Yes</a:t>
            </a:r>
            <a:r>
              <a:rPr lang="cs-CZ" dirty="0" smtClean="0"/>
              <a:t>, he has.</a:t>
            </a:r>
          </a:p>
          <a:p>
            <a:endParaRPr lang="cs-CZ" dirty="0"/>
          </a:p>
          <a:p>
            <a:r>
              <a:rPr lang="cs-CZ" dirty="0" smtClean="0"/>
              <a:t>- No, he </a:t>
            </a:r>
            <a:r>
              <a:rPr lang="cs-CZ" dirty="0" err="1" smtClean="0"/>
              <a:t>hasn´t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36322" y="5373216"/>
            <a:ext cx="19800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+ </a:t>
            </a:r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she</a:t>
            </a:r>
            <a:r>
              <a:rPr lang="cs-CZ" dirty="0" smtClean="0"/>
              <a:t> has.</a:t>
            </a:r>
          </a:p>
          <a:p>
            <a:endParaRPr lang="cs-CZ" dirty="0"/>
          </a:p>
          <a:p>
            <a:r>
              <a:rPr lang="cs-CZ" dirty="0" smtClean="0"/>
              <a:t>- No,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hasn´t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658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61209" y="973108"/>
            <a:ext cx="6572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Doplň správně </a:t>
            </a:r>
            <a:r>
              <a:rPr lang="cs-CZ" b="1" dirty="0" smtClean="0"/>
              <a:t>krátkou odpověď</a:t>
            </a:r>
            <a:r>
              <a:rPr lang="cs-CZ" dirty="0" smtClean="0"/>
              <a:t>. </a:t>
            </a:r>
            <a:r>
              <a:rPr lang="cs-CZ" dirty="0" smtClean="0"/>
              <a:t>Pro kontrolu klikni na zakryté pole.</a:t>
            </a:r>
            <a:endParaRPr lang="cs-CZ" dirty="0"/>
          </a:p>
        </p:txBody>
      </p:sp>
      <p:pic>
        <p:nvPicPr>
          <p:cNvPr id="3" name="Picture 4" descr="Pes plemene point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53555" y="1829795"/>
            <a:ext cx="1667696" cy="1335806"/>
          </a:xfrm>
          <a:prstGeom prst="rect">
            <a:avLst/>
          </a:prstGeom>
          <a:noFill/>
        </p:spPr>
      </p:pic>
      <p:pic>
        <p:nvPicPr>
          <p:cNvPr id="4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8102" y="4419022"/>
            <a:ext cx="1433892" cy="1497865"/>
          </a:xfrm>
          <a:prstGeom prst="rect">
            <a:avLst/>
          </a:prstGeom>
          <a:noFill/>
        </p:spPr>
      </p:pic>
      <p:pic>
        <p:nvPicPr>
          <p:cNvPr id="6" name="Picture 4" descr="Zobrazit podrobnost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67352"/>
            <a:ext cx="1256986" cy="1256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3730041"/>
            <a:ext cx="1759878" cy="1759878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993150" y="3161267"/>
            <a:ext cx="12103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Yes</a:t>
            </a:r>
            <a:r>
              <a:rPr lang="cs-CZ" dirty="0" smtClean="0"/>
              <a:t>, I </a:t>
            </a:r>
            <a:r>
              <a:rPr lang="cs-CZ" dirty="0" err="1" smtClean="0"/>
              <a:t>have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661625" y="3126717"/>
            <a:ext cx="1355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she</a:t>
            </a:r>
            <a:r>
              <a:rPr lang="cs-CZ" dirty="0" smtClean="0"/>
              <a:t> has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49594" y="5986047"/>
            <a:ext cx="2160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No,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haven´t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13264" y="6109910"/>
            <a:ext cx="1498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No, he </a:t>
            </a:r>
            <a:r>
              <a:rPr lang="cs-CZ" dirty="0" err="1" smtClean="0"/>
              <a:t>hasn´t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2464964" y="3195412"/>
            <a:ext cx="989308" cy="3010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177556" y="3173817"/>
            <a:ext cx="994844" cy="3010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204886" y="6170713"/>
            <a:ext cx="1409736" cy="2807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887402" y="5985539"/>
            <a:ext cx="1780941" cy="3698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676784" y="1660158"/>
            <a:ext cx="19378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Have</a:t>
            </a:r>
            <a:r>
              <a:rPr lang="cs-CZ" b="1" dirty="0" smtClean="0"/>
              <a:t>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got</a:t>
            </a:r>
            <a:r>
              <a:rPr lang="cs-CZ" b="1" dirty="0" smtClean="0"/>
              <a:t> </a:t>
            </a:r>
            <a:r>
              <a:rPr lang="cs-CZ" b="1" dirty="0" err="1" smtClean="0"/>
              <a:t>fish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016765" y="1727290"/>
            <a:ext cx="19649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Has </a:t>
            </a:r>
            <a:r>
              <a:rPr lang="cs-CZ" b="1" dirty="0" err="1" smtClean="0"/>
              <a:t>she</a:t>
            </a:r>
            <a:r>
              <a:rPr lang="cs-CZ" b="1" dirty="0" smtClean="0"/>
              <a:t> </a:t>
            </a:r>
            <a:r>
              <a:rPr lang="cs-CZ" b="1" dirty="0" err="1" smtClean="0"/>
              <a:t>got</a:t>
            </a:r>
            <a:r>
              <a:rPr lang="cs-CZ" b="1" dirty="0" smtClean="0"/>
              <a:t> a dog?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286044" y="4149080"/>
            <a:ext cx="18044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Has he </a:t>
            </a:r>
            <a:r>
              <a:rPr lang="cs-CZ" b="1" dirty="0" err="1" smtClean="0"/>
              <a:t>got</a:t>
            </a:r>
            <a:r>
              <a:rPr lang="cs-CZ" b="1" dirty="0" smtClean="0"/>
              <a:t> a </a:t>
            </a:r>
            <a:r>
              <a:rPr lang="cs-CZ" b="1" dirty="0" err="1" smtClean="0"/>
              <a:t>cat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629228" y="4983288"/>
            <a:ext cx="2433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Have</a:t>
            </a:r>
            <a:r>
              <a:rPr lang="cs-CZ" b="1" dirty="0" smtClean="0"/>
              <a:t> </a:t>
            </a:r>
            <a:r>
              <a:rPr lang="cs-CZ" b="1" dirty="0" err="1" smtClean="0"/>
              <a:t>they</a:t>
            </a:r>
            <a:r>
              <a:rPr lang="cs-CZ" b="1" dirty="0" smtClean="0"/>
              <a:t> </a:t>
            </a:r>
            <a:r>
              <a:rPr lang="cs-CZ" b="1" dirty="0" err="1" smtClean="0"/>
              <a:t>got</a:t>
            </a:r>
            <a:r>
              <a:rPr lang="cs-CZ" b="1" dirty="0" smtClean="0"/>
              <a:t> a </a:t>
            </a:r>
            <a:r>
              <a:rPr lang="cs-CZ" b="1" dirty="0" err="1" smtClean="0"/>
              <a:t>parrot</a:t>
            </a:r>
            <a:r>
              <a:rPr lang="cs-CZ" b="1" dirty="0" smtClean="0"/>
              <a:t>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638465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340768"/>
            <a:ext cx="32143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zdroje: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2756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12</TotalTime>
  <Words>176</Words>
  <Application>Microsoft Office PowerPoint</Application>
  <PresentationFormat>Předvádění na obrazovce (4:3)</PresentationFormat>
  <Paragraphs>59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Austin</vt:lpstr>
      <vt:lpstr>Prezentace aplikace Microsoft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3</cp:revision>
  <dcterms:created xsi:type="dcterms:W3CDTF">2011-09-25T22:30:02Z</dcterms:created>
  <dcterms:modified xsi:type="dcterms:W3CDTF">2011-09-25T22:53:06Z</dcterms:modified>
</cp:coreProperties>
</file>