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58" r:id="rId3"/>
    <p:sldId id="260" r:id="rId4"/>
    <p:sldId id="261" r:id="rId5"/>
    <p:sldId id="262" r:id="rId6"/>
    <p:sldId id="263" r:id="rId7"/>
    <p:sldId id="264" r:id="rId8"/>
    <p:sldId id="270" r:id="rId9"/>
    <p:sldId id="271" r:id="rId10"/>
    <p:sldId id="27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996600"/>
    <a:srgbClr val="99663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0CA9AD-581D-4467-8A16-9CBE81C61A1F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BBEDA-F6F4-4064-AC94-2B1BEDAEE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C7A6B2-9BC8-42A0-A9CD-5BE4474820E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277C1D-B4E9-4B65-A3DA-8C3D4E4D9D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9DCBD1-8332-4BCC-A114-A99060D3273B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5BB62B-23EF-48B7-81AE-32AE048235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FA8910-0246-4CAA-9390-F6C4FBEF48F7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786BCD-7E42-48F1-BA9C-3EC6C2573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9DB084-D6B9-43D6-8B9E-588AA77DCFC6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8AD0F-CE44-4F70-8D12-5688101ED0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1CA129-AE13-4756-91D7-84EB1FBD7C65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489EE-AEC1-446C-AD3C-ACCE43D87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E6659F-7C95-4B21-9D2C-D817D0600993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DFB8D-2A60-4E23-96D9-838CA752A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4DBF8-9044-454B-B8F0-531FF8811279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8B7ACD-E7D4-44D6-A644-A54F0FBFBE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7D381-AA41-4C18-AEBF-A34EDEE20958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6D3DA7-9B66-4AAD-B0FB-600972D73C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EB2DB-8CE9-4E43-86C2-FB8BFE576262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EB0764-5ADA-4391-A4C9-F2D786FFE0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43E9C1-CBA3-4FD2-8A49-CF42EC0632EE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4BBC9-1DDD-4267-8ABD-A33CC4CDD1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BF2B6A1-2AAD-40F9-9FB3-135766128844}" type="datetimeFigureOut">
              <a:rPr lang="cs-CZ"/>
              <a:pPr>
                <a:defRPr/>
              </a:pPr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7088FD8-7BA8-4453-BC1C-1404DAC62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6.wav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8.wav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2.wav"/><Relationship Id="rId2" Type="http://schemas.openxmlformats.org/officeDocument/2006/relationships/audio" Target="../media/audio1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4.wav"/><Relationship Id="rId2" Type="http://schemas.openxmlformats.org/officeDocument/2006/relationships/audio" Target="../media/audio1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6.wav"/><Relationship Id="rId2" Type="http://schemas.openxmlformats.org/officeDocument/2006/relationships/audio" Target="../media/audio15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malibuvogue.com/product_info.php?cPath=22&amp;products_id=58" TargetMode="External"/><Relationship Id="rId3" Type="http://schemas.openxmlformats.org/officeDocument/2006/relationships/hyperlink" Target="http://laterallineco.com/catalog/miles-technical-fishing-tshirt-p-30.html" TargetMode="External"/><Relationship Id="rId7" Type="http://schemas.openxmlformats.org/officeDocument/2006/relationships/hyperlink" Target="http://en.loadtr.com/Ladies_Dress-414007.htm" TargetMode="External"/><Relationship Id="rId2" Type="http://schemas.openxmlformats.org/officeDocument/2006/relationships/hyperlink" Target="http://www.schumacher-fanclub.com/media/SFR1119-ferrari-t-shirt-small-scudetto-re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s7v1.scene7.com/is/image/JohnLewis/000017332?$product$" TargetMode="External"/><Relationship Id="rId5" Type="http://schemas.openxmlformats.org/officeDocument/2006/relationships/hyperlink" Target="http://www.shirtsnstuff.net/" TargetMode="External"/><Relationship Id="rId4" Type="http://schemas.openxmlformats.org/officeDocument/2006/relationships/hyperlink" Target="http://www.sport365.cz/unihoc-hood-uc-mikina/" TargetMode="External"/><Relationship Id="rId9" Type="http://schemas.openxmlformats.org/officeDocument/2006/relationships/hyperlink" Target="http://www.shop-hokej.cz/media/upload/produkt/Reebok/Reebok-3704-Ksiltovka-Tactel-Flex-Cap-Reebok-CID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1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C L O T H E S</a:t>
            </a:r>
            <a:br>
              <a:rPr lang="cs-CZ" smtClean="0"/>
            </a:br>
            <a:r>
              <a:rPr lang="cs-CZ" sz="3200" smtClean="0"/>
              <a:t>prezentace  -  nová  slovíčka</a:t>
            </a:r>
            <a:endParaRPr lang="cs-CZ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WordArt 2"/>
          <p:cNvSpPr>
            <a:spLocks noChangeArrowheads="1" noChangeShapeType="1" noTextEdit="1"/>
          </p:cNvSpPr>
          <p:nvPr/>
        </p:nvSpPr>
        <p:spPr bwMode="auto">
          <a:xfrm>
            <a:off x="1403350" y="4868863"/>
            <a:ext cx="5545138" cy="13287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T - SHIRT</a:t>
            </a:r>
          </a:p>
        </p:txBody>
      </p:sp>
      <p:pic>
        <p:nvPicPr>
          <p:cNvPr id="3076" name="Picture 4" descr="D:\AJ    ŠABLONY\P 16. LEKCE  MY T SHIRT\PICTURE\tričko prez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4438" y="476250"/>
            <a:ext cx="3887787" cy="398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7" descr="http://laterallineco.com/catalog/images/_Crisfield_TropicalSummer_FishingShirt_Aqua%20Blu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115888"/>
            <a:ext cx="5200650" cy="444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5" name="WordArt 5"/>
          <p:cNvSpPr>
            <a:spLocks noChangeArrowheads="1" noChangeShapeType="1" noTextEdit="1"/>
          </p:cNvSpPr>
          <p:nvPr/>
        </p:nvSpPr>
        <p:spPr bwMode="auto">
          <a:xfrm>
            <a:off x="1979613" y="5013325"/>
            <a:ext cx="4681537" cy="1255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0070C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SHIRT</a:t>
            </a:r>
          </a:p>
        </p:txBody>
      </p:sp>
      <p:sp>
        <p:nvSpPr>
          <p:cNvPr id="4100" name="AutoShape 5" descr="http://laterallineco.com/catalog/images/_Crisfield_TropicalSummer_FishingShirt_Aqua%20Blue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WordArt 4"/>
          <p:cNvSpPr>
            <a:spLocks noChangeArrowheads="1" noChangeShapeType="1" noTextEdit="1"/>
          </p:cNvSpPr>
          <p:nvPr/>
        </p:nvSpPr>
        <p:spPr bwMode="auto">
          <a:xfrm>
            <a:off x="1258888" y="5013325"/>
            <a:ext cx="6769100" cy="125571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26262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SWEATSHIRT</a:t>
            </a:r>
          </a:p>
        </p:txBody>
      </p:sp>
      <p:pic>
        <p:nvPicPr>
          <p:cNvPr id="5124" name="Picture 4" descr="D:\AJ    ŠABLONY\P 16. LEKCE  MY T SHIRT\PICTURE\mikina 1.jpg"/>
          <p:cNvPicPr>
            <a:picLocks noChangeAspect="1" noChangeArrowheads="1"/>
          </p:cNvPicPr>
          <p:nvPr/>
        </p:nvPicPr>
        <p:blipFill>
          <a:blip r:embed="rId4" cstate="print"/>
          <a:srcRect r="5501" b="3627"/>
          <a:stretch>
            <a:fillRect/>
          </a:stretch>
        </p:blipFill>
        <p:spPr bwMode="auto">
          <a:xfrm>
            <a:off x="2484438" y="260350"/>
            <a:ext cx="4248150" cy="455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WordArt 3"/>
          <p:cNvSpPr>
            <a:spLocks noChangeArrowheads="1" noChangeShapeType="1" noTextEdit="1"/>
          </p:cNvSpPr>
          <p:nvPr/>
        </p:nvSpPr>
        <p:spPr bwMode="auto">
          <a:xfrm>
            <a:off x="1476375" y="5013325"/>
            <a:ext cx="5616575" cy="1328738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CC00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SWEATER</a:t>
            </a:r>
          </a:p>
        </p:txBody>
      </p:sp>
      <p:pic>
        <p:nvPicPr>
          <p:cNvPr id="6150" name="Picture 6" descr="D:\AJ    ŠABLONY\P 16. LEKCE  MY T SHIRT\PICTURE\svet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188913"/>
            <a:ext cx="4248150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WordArt 3"/>
          <p:cNvSpPr>
            <a:spLocks noChangeArrowheads="1" noChangeShapeType="1" noTextEdit="1"/>
          </p:cNvSpPr>
          <p:nvPr/>
        </p:nvSpPr>
        <p:spPr bwMode="auto">
          <a:xfrm>
            <a:off x="2124075" y="4868863"/>
            <a:ext cx="4535488" cy="1328737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pt-BR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A6A6A6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S K I R T</a:t>
            </a:r>
            <a:endParaRPr lang="cs-CZ" sz="3600" i="1" kern="10">
              <a:ln w="19050">
                <a:solidFill>
                  <a:srgbClr val="000000"/>
                </a:solidFill>
                <a:round/>
                <a:headEnd/>
                <a:tailEnd/>
              </a:ln>
              <a:solidFill>
                <a:srgbClr val="A6A6A6"/>
              </a:solidFill>
              <a:effectLst>
                <a:outerShdw dist="35921" dir="2700000" algn="ctr" rotWithShape="0">
                  <a:srgbClr val="808080">
                    <a:alpha val="79999"/>
                  </a:srgbClr>
                </a:outerShdw>
              </a:effectLst>
              <a:latin typeface="Arial Black"/>
            </a:endParaRPr>
          </a:p>
        </p:txBody>
      </p:sp>
      <p:pic>
        <p:nvPicPr>
          <p:cNvPr id="2" name="Picture 4" descr="C:\Users\Vláďa\Desktop\untitled.bmp"/>
          <p:cNvPicPr>
            <a:picLocks noChangeAspect="1" noChangeArrowheads="1"/>
          </p:cNvPicPr>
          <p:nvPr/>
        </p:nvPicPr>
        <p:blipFill>
          <a:blip r:embed="rId4" cstate="print"/>
          <a:srcRect t="15196" b="18323"/>
          <a:stretch>
            <a:fillRect/>
          </a:stretch>
        </p:blipFill>
        <p:spPr bwMode="auto">
          <a:xfrm>
            <a:off x="2195513" y="620713"/>
            <a:ext cx="4105275" cy="364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WordArt 3"/>
          <p:cNvSpPr>
            <a:spLocks noChangeArrowheads="1" noChangeShapeType="1" noTextEdit="1"/>
          </p:cNvSpPr>
          <p:nvPr/>
        </p:nvSpPr>
        <p:spPr bwMode="auto">
          <a:xfrm>
            <a:off x="2051050" y="4581525"/>
            <a:ext cx="4681538" cy="18335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76092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DRESS </a:t>
            </a:r>
          </a:p>
        </p:txBody>
      </p:sp>
      <p:pic>
        <p:nvPicPr>
          <p:cNvPr id="8196" name="Picture 7" descr="http://img1.loadtr.com/b-414007-Ladies_Dres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115888"/>
            <a:ext cx="446405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WordArt 3"/>
          <p:cNvSpPr>
            <a:spLocks noChangeArrowheads="1" noChangeShapeType="1" noTextEdit="1"/>
          </p:cNvSpPr>
          <p:nvPr/>
        </p:nvSpPr>
        <p:spPr bwMode="auto">
          <a:xfrm>
            <a:off x="1979613" y="4835525"/>
            <a:ext cx="4895850" cy="133032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4A452A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JACKET</a:t>
            </a:r>
          </a:p>
        </p:txBody>
      </p:sp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39975" y="188913"/>
            <a:ext cx="4464050" cy="446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3"/>
          <p:cNvSpPr>
            <a:spLocks noChangeArrowheads="1" noChangeShapeType="1" noTextEdit="1"/>
          </p:cNvSpPr>
          <p:nvPr/>
        </p:nvSpPr>
        <p:spPr bwMode="auto">
          <a:xfrm>
            <a:off x="2411413" y="4724400"/>
            <a:ext cx="3889375" cy="12573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i="1" kern="1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10253F"/>
                </a:solidFill>
                <a:effectLst>
                  <a:outerShdw dist="35921" dir="2700000" algn="ctr" rotWithShape="0">
                    <a:srgbClr val="808080">
                      <a:alpha val="79999"/>
                    </a:srgbClr>
                  </a:outerShdw>
                </a:effectLst>
                <a:latin typeface="Arial Black"/>
              </a:rPr>
              <a:t>C A P</a:t>
            </a:r>
          </a:p>
        </p:txBody>
      </p:sp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250" y="620713"/>
            <a:ext cx="5159375" cy="352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250825" y="587375"/>
            <a:ext cx="8893175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2"/>
              </a:rPr>
              <a:t>http://www.schumacher-fanclub.com/media/SFR1119-ferrari-t-shirt-small-scudetto-red.jpg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3"/>
              </a:rPr>
              <a:t>http://laterallineco.com/catalog/miles-technical-fishing-tshirt-p-30.html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4"/>
              </a:rPr>
              <a:t>http://www.sport365.cz/unihoc-hood-uc-mikina/</a:t>
            </a:r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5"/>
              </a:rPr>
              <a:t>http://www.shirtsnstuff.net/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6"/>
              </a:rPr>
              <a:t>http://s7v1.scene7.com/is/image/JohnLewis/000017332?$product$</a:t>
            </a:r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7"/>
              </a:rPr>
              <a:t>http://en.loadtr.com/Ladies_Dress-414007.htm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8"/>
              </a:rPr>
              <a:t>http://malibuvogue.com/product_info.php?cPath=22&amp;products_id=58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</a:p>
          <a:p>
            <a:pPr eaLnBrk="0" hangingPunct="0"/>
            <a:endParaRPr lang="cs-CZ" sz="1200" b="1">
              <a:solidFill>
                <a:srgbClr val="1F497D"/>
              </a:solidFill>
              <a:latin typeface="Times New Roman" pitchFamily="18" charset="0"/>
            </a:endParaRPr>
          </a:p>
          <a:p>
            <a:pPr eaLnBrk="0" hangingPunct="0"/>
            <a:endParaRPr lang="cs-CZ" sz="600"/>
          </a:p>
          <a:p>
            <a:pPr eaLnBrk="0" hangingPunct="0"/>
            <a:r>
              <a:rPr lang="cs-CZ" sz="1200" b="1">
                <a:solidFill>
                  <a:srgbClr val="1F497D"/>
                </a:solidFill>
                <a:latin typeface="Times New Roman" pitchFamily="18" charset="0"/>
                <a:hlinkClick r:id="rId9"/>
              </a:rPr>
              <a:t>http://www.shop-hokej.cz/media/upload//produkt/Reebok/Reebok-3704-Ksiltovka-Tactel-Flex-Cap-Reebok-CID0.jpg</a:t>
            </a:r>
            <a:r>
              <a:rPr lang="cs-CZ" sz="1200" b="1">
                <a:solidFill>
                  <a:srgbClr val="1F497D"/>
                </a:solidFill>
                <a:latin typeface="Times New Roman" pitchFamily="18" charset="0"/>
              </a:rPr>
              <a:t>  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650</TotalTime>
  <Words>60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Motiv sady Office</vt:lpstr>
      <vt:lpstr>C L O T H E S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66</cp:revision>
  <dcterms:created xsi:type="dcterms:W3CDTF">2010-08-12T17:35:51Z</dcterms:created>
  <dcterms:modified xsi:type="dcterms:W3CDTF">2011-02-11T07:18:45Z</dcterms:modified>
</cp:coreProperties>
</file>