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G7e3TEZ48f0/9H/35AMfGw==" hashData="VCO94LTXu+U4dJrMT34G83JbaVo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B2773-BFDB-4F22-B7D9-BBF5563FA945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38045-C91D-4D3F-8E03-348BC7382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7939A-A712-451F-A3BC-7CDEE7E2667C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33035-E5DF-432B-82BE-6B984D41C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56176-C508-4979-A14B-53C475AB379D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BD34E-1D67-4A90-8FB9-C789BE00D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39355-4069-4C2A-80AF-B4D0A2302FD0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72ACE-009E-4A29-932E-E56EE2DC4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4AFBE-5213-4AC8-BE0B-E774A2C55B6B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CDE2C-8151-41D1-B94C-6DB85ACC6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68EA5-823C-466C-98DB-EF5C8F976907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40702-9004-4C32-A5D5-6A648464B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A4E6A-FEFE-48A2-8C91-B44D435EC889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199A7-A756-4877-A65D-0A8F32C2B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D6253-1B9E-4A9E-AA4C-39398EDE8675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E3E08-569E-494E-9C1D-F31E9AA39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BF8AD-D958-4683-966E-13DC382B4379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8F2F8-8C2A-4125-B672-5923C2BCF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DAFED-8DB9-4C9D-8DF6-7BFD0D452324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1FE3B-421A-4CAD-8415-AF8426E04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403F4-A44D-4CA2-8BFF-4DBCDAADE73A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4FE3B-CB06-42B9-AE30-7C6407F64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27C01F2-1F52-45A6-9A4B-FC2924580C70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F94183B-AB48-4925-A559-E8A120595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  <p:sndAc>
      <p:stSnd>
        <p:snd r:embed="rId13" name="camera.wav"/>
      </p:stSnd>
    </p:sndAc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aser-liposuction-beforeafter-guide.com/images/mini-tummy-tuck.jpg" TargetMode="External"/><Relationship Id="rId13" Type="http://schemas.openxmlformats.org/officeDocument/2006/relationships/hyperlink" Target="http://2.bp.blogspot.com/_cdI42V1IWNw/TROWHLykFsI/AAAAAAAAAXI/UcMZ-2MBmoE/s1600/feet-761353.jpg" TargetMode="External"/><Relationship Id="rId3" Type="http://schemas.openxmlformats.org/officeDocument/2006/relationships/hyperlink" Target="http://www.realsimple.com/health/preventative-health/aches-pains/care-sports-related-injuries-10000001545384/page3.html" TargetMode="External"/><Relationship Id="rId7" Type="http://schemas.openxmlformats.org/officeDocument/2006/relationships/hyperlink" Target="http://anatomy.med.umich.edu/surface/head_neck/neck_triangles.jpeg" TargetMode="External"/><Relationship Id="rId12" Type="http://schemas.openxmlformats.org/officeDocument/2006/relationships/hyperlink" Target="http://www.iyogalife.com/cms/uploads/1/iyl_0712_health_knees300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atexsens.com/your%20own%20helping%20hand.jpg" TargetMode="External"/><Relationship Id="rId11" Type="http://schemas.openxmlformats.org/officeDocument/2006/relationships/hyperlink" Target="http://www.google.cz/images?hl=cs&amp;lr=&amp;cr=&amp;safe=images&amp;um=1&amp;ie=UTF-8&amp;source=og&amp;q=legs%20long&amp;sa=N&amp;tab=wi&amp;biw=1259&amp;bih=797" TargetMode="External"/><Relationship Id="rId5" Type="http://schemas.openxmlformats.org/officeDocument/2006/relationships/hyperlink" Target="http://www.google.cz/images?hl=cs&amp;lr=&amp;biw=1259&amp;bih=823&amp;tbs=isch:1,itp:photo&amp;sa=1&amp;q=very+big+hands&amp;aq=f&amp;aqi=&amp;aql=&amp;oq" TargetMode="External"/><Relationship Id="rId10" Type="http://schemas.openxmlformats.org/officeDocument/2006/relationships/hyperlink" Target="http://www.e-mrtvemore.cz/media/upload/image/zada.jpg" TargetMode="External"/><Relationship Id="rId4" Type="http://schemas.openxmlformats.org/officeDocument/2006/relationships/hyperlink" Target="http://peripersonalspace.files.wordpress.com/2006/11/long_arm.jpg" TargetMode="External"/><Relationship Id="rId9" Type="http://schemas.openxmlformats.org/officeDocument/2006/relationships/hyperlink" Target="http://blogs.reuters.com/oddly-enough/files/2008/11/bottom-1111-300.jpg" TargetMode="External"/><Relationship Id="rId14" Type="http://schemas.openxmlformats.org/officeDocument/2006/relationships/hyperlink" Target="http://www.virtualgravy.com/images/toes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 O J E      T Ě L O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z="16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Skupina 7"/>
          <p:cNvGrpSpPr>
            <a:grpSpLocks/>
          </p:cNvGrpSpPr>
          <p:nvPr/>
        </p:nvGrpSpPr>
        <p:grpSpPr bwMode="auto">
          <a:xfrm>
            <a:off x="1770063" y="260350"/>
            <a:ext cx="4770437" cy="4752975"/>
            <a:chOff x="1769708" y="260648"/>
            <a:chExt cx="4770922" cy="4752528"/>
          </a:xfrm>
        </p:grpSpPr>
        <p:pic>
          <p:nvPicPr>
            <p:cNvPr id="3076" name="Picture 3" descr="F:\AJ    ŠABLONY\R  18. LEKCE MY BODY\PICTURE\shoulder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46909" y="260648"/>
              <a:ext cx="3993721" cy="47525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Šipka doprava 4"/>
            <p:cNvSpPr/>
            <p:nvPr/>
          </p:nvSpPr>
          <p:spPr>
            <a:xfrm rot="2101271">
              <a:off x="1769708" y="909875"/>
              <a:ext cx="2002041" cy="85240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" name="WordArt 1"/>
          <p:cNvSpPr>
            <a:spLocks noChangeArrowheads="1" noChangeShapeType="1" noTextEdit="1"/>
          </p:cNvSpPr>
          <p:nvPr/>
        </p:nvSpPr>
        <p:spPr bwMode="auto">
          <a:xfrm>
            <a:off x="1692275" y="5229225"/>
            <a:ext cx="5975350" cy="1223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46C0A"/>
                </a:solidFill>
                <a:latin typeface="Arial Black"/>
              </a:rPr>
              <a:t>SHOULDER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Skupina 5"/>
          <p:cNvGrpSpPr>
            <a:grpSpLocks/>
          </p:cNvGrpSpPr>
          <p:nvPr/>
        </p:nvGrpSpPr>
        <p:grpSpPr bwMode="auto">
          <a:xfrm>
            <a:off x="2900363" y="260350"/>
            <a:ext cx="4405312" cy="4954588"/>
            <a:chOff x="2900928" y="260648"/>
            <a:chExt cx="4405349" cy="4953638"/>
          </a:xfrm>
        </p:grpSpPr>
        <p:pic>
          <p:nvPicPr>
            <p:cNvPr id="4100" name="Picture 3" descr="F:\AJ    ŠABLONY\R  18. LEKCE MY BODY\PICTURE\arm 5.jpg"/>
            <p:cNvPicPr>
              <a:picLocks noChangeAspect="1" noChangeArrowheads="1"/>
            </p:cNvPicPr>
            <p:nvPr/>
          </p:nvPicPr>
          <p:blipFill>
            <a:blip r:embed="rId4" cstate="print"/>
            <a:srcRect l="2142" t="2255" r="3230" b="1744"/>
            <a:stretch>
              <a:fillRect/>
            </a:stretch>
          </p:blipFill>
          <p:spPr bwMode="auto">
            <a:xfrm>
              <a:off x="2900928" y="260648"/>
              <a:ext cx="3255248" cy="49536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Šipka doprava 3"/>
            <p:cNvSpPr/>
            <p:nvPr/>
          </p:nvSpPr>
          <p:spPr>
            <a:xfrm rot="12400747">
              <a:off x="5304423" y="1600241"/>
              <a:ext cx="2001854" cy="852325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" name="WordArt 1"/>
          <p:cNvSpPr>
            <a:spLocks noChangeArrowheads="1" noChangeShapeType="1" noTextEdit="1"/>
          </p:cNvSpPr>
          <p:nvPr/>
        </p:nvSpPr>
        <p:spPr bwMode="auto">
          <a:xfrm>
            <a:off x="2268538" y="5373688"/>
            <a:ext cx="446405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BFBFBF"/>
                </a:solidFill>
                <a:latin typeface="Arial Black"/>
              </a:rPr>
              <a:t>A R M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Skupina 5"/>
          <p:cNvGrpSpPr>
            <a:grpSpLocks/>
          </p:cNvGrpSpPr>
          <p:nvPr/>
        </p:nvGrpSpPr>
        <p:grpSpPr bwMode="auto">
          <a:xfrm>
            <a:off x="2051050" y="188913"/>
            <a:ext cx="4462463" cy="5053012"/>
            <a:chOff x="2051720" y="188640"/>
            <a:chExt cx="4462468" cy="5053434"/>
          </a:xfrm>
        </p:grpSpPr>
        <p:pic>
          <p:nvPicPr>
            <p:cNvPr id="5124" name="Picture 2" descr="F:\AJ    ŠABLONY\R  18. LEKCE MY BODY\PICTURE\velmi velké dlaně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720" y="188640"/>
              <a:ext cx="4014410" cy="50534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Šipka doprava 4"/>
            <p:cNvSpPr/>
            <p:nvPr/>
          </p:nvSpPr>
          <p:spPr>
            <a:xfrm rot="12400747">
              <a:off x="4512348" y="3113059"/>
              <a:ext cx="2001840" cy="852558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8" name="WordArt 1"/>
          <p:cNvSpPr>
            <a:spLocks noChangeArrowheads="1" noChangeShapeType="1" noTextEdit="1"/>
          </p:cNvSpPr>
          <p:nvPr/>
        </p:nvSpPr>
        <p:spPr bwMode="auto">
          <a:xfrm>
            <a:off x="1476375" y="5373688"/>
            <a:ext cx="511175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AC090"/>
                </a:solidFill>
                <a:latin typeface="Arial Black"/>
              </a:rPr>
              <a:t>H A N D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Skupina 3"/>
          <p:cNvGrpSpPr>
            <a:grpSpLocks/>
          </p:cNvGrpSpPr>
          <p:nvPr/>
        </p:nvGrpSpPr>
        <p:grpSpPr bwMode="auto">
          <a:xfrm>
            <a:off x="900113" y="0"/>
            <a:ext cx="6757987" cy="4851400"/>
            <a:chOff x="899592" y="0"/>
            <a:chExt cx="6758375" cy="4851920"/>
          </a:xfrm>
        </p:grpSpPr>
        <p:pic>
          <p:nvPicPr>
            <p:cNvPr id="6148" name="Picture 2" descr="F:\AJ    ŠABLONY\R  18. LEKCE MY BODY\PICTURE\finger.jpg"/>
            <p:cNvPicPr>
              <a:picLocks noChangeAspect="1" noChangeArrowheads="1"/>
            </p:cNvPicPr>
            <p:nvPr/>
          </p:nvPicPr>
          <p:blipFill>
            <a:blip r:embed="rId4" cstate="print"/>
            <a:srcRect t="12794" r="30486" b="23909"/>
            <a:stretch>
              <a:fillRect/>
            </a:stretch>
          </p:blipFill>
          <p:spPr bwMode="auto">
            <a:xfrm>
              <a:off x="899592" y="0"/>
              <a:ext cx="5328592" cy="4851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8937435">
              <a:off x="5656015" y="2659348"/>
              <a:ext cx="2001952" cy="852578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" name="WordArt 1"/>
          <p:cNvSpPr>
            <a:spLocks noChangeArrowheads="1" noChangeShapeType="1" noTextEdit="1"/>
          </p:cNvSpPr>
          <p:nvPr/>
        </p:nvSpPr>
        <p:spPr bwMode="auto">
          <a:xfrm>
            <a:off x="1331913" y="5084763"/>
            <a:ext cx="6119812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46C0A"/>
                </a:solidFill>
                <a:latin typeface="Arial Black"/>
              </a:rPr>
              <a:t>FINGER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Skupina 4"/>
          <p:cNvGrpSpPr>
            <a:grpSpLocks/>
          </p:cNvGrpSpPr>
          <p:nvPr/>
        </p:nvGrpSpPr>
        <p:grpSpPr bwMode="auto">
          <a:xfrm>
            <a:off x="1793875" y="476250"/>
            <a:ext cx="5805488" cy="4392613"/>
            <a:chOff x="1793696" y="476672"/>
            <a:chExt cx="5806430" cy="4392488"/>
          </a:xfrm>
        </p:grpSpPr>
        <p:pic>
          <p:nvPicPr>
            <p:cNvPr id="7172" name="Picture 3" descr="F:\AJ    ŠABLONY\R  18. LEKCE MY BODY\PICTURE\neck  prezent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720" y="476672"/>
              <a:ext cx="5548406" cy="4392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Šipka doprava 3"/>
            <p:cNvSpPr/>
            <p:nvPr/>
          </p:nvSpPr>
          <p:spPr>
            <a:xfrm rot="266498">
              <a:off x="1793696" y="1560904"/>
              <a:ext cx="2000575" cy="852463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" name="WordArt 1"/>
          <p:cNvSpPr>
            <a:spLocks noChangeArrowheads="1" noChangeShapeType="1" noTextEdit="1"/>
          </p:cNvSpPr>
          <p:nvPr/>
        </p:nvSpPr>
        <p:spPr bwMode="auto">
          <a:xfrm>
            <a:off x="2051050" y="5373688"/>
            <a:ext cx="547370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99"/>
                </a:solidFill>
                <a:latin typeface="Arial Black"/>
              </a:rPr>
              <a:t>N E C K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Skupina 7"/>
          <p:cNvGrpSpPr>
            <a:grpSpLocks/>
          </p:cNvGrpSpPr>
          <p:nvPr/>
        </p:nvGrpSpPr>
        <p:grpSpPr bwMode="auto">
          <a:xfrm>
            <a:off x="1258888" y="476250"/>
            <a:ext cx="5880100" cy="4465638"/>
            <a:chOff x="1259632" y="476672"/>
            <a:chExt cx="5879829" cy="4464496"/>
          </a:xfrm>
        </p:grpSpPr>
        <p:pic>
          <p:nvPicPr>
            <p:cNvPr id="8196" name="Picture 4" descr="F:\AJ    ŠABLONY\R  18. LEKCE MY BODY\PICTURE\tummy 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59632" y="476672"/>
              <a:ext cx="4857742" cy="44644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10153296">
              <a:off x="5137715" y="1808244"/>
              <a:ext cx="2001746" cy="8522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" name="WordArt 1"/>
          <p:cNvSpPr>
            <a:spLocks noChangeArrowheads="1" noChangeShapeType="1" noTextEdit="1"/>
          </p:cNvSpPr>
          <p:nvPr/>
        </p:nvSpPr>
        <p:spPr bwMode="auto">
          <a:xfrm>
            <a:off x="1331913" y="5157788"/>
            <a:ext cx="5976937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AC090"/>
                </a:solidFill>
                <a:latin typeface="Arial Black"/>
              </a:rPr>
              <a:t>TUMMY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Skupina 3"/>
          <p:cNvGrpSpPr>
            <a:grpSpLocks/>
          </p:cNvGrpSpPr>
          <p:nvPr/>
        </p:nvGrpSpPr>
        <p:grpSpPr bwMode="auto">
          <a:xfrm>
            <a:off x="1793875" y="260350"/>
            <a:ext cx="3467100" cy="4464050"/>
            <a:chOff x="1793696" y="260649"/>
            <a:chExt cx="3467523" cy="4464496"/>
          </a:xfrm>
        </p:grpSpPr>
        <p:pic>
          <p:nvPicPr>
            <p:cNvPr id="9220" name="Picture 2" descr="F:\AJ    ŠABLONY\R  18. LEKCE MY BODY\PICTURE\bottom prezent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47864" y="260649"/>
              <a:ext cx="1913355" cy="44644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266498">
              <a:off x="1793696" y="3289902"/>
              <a:ext cx="2002082" cy="852573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" name="WordArt 1"/>
          <p:cNvSpPr>
            <a:spLocks noChangeArrowheads="1" noChangeShapeType="1" noTextEdit="1"/>
          </p:cNvSpPr>
          <p:nvPr/>
        </p:nvSpPr>
        <p:spPr bwMode="auto">
          <a:xfrm>
            <a:off x="1187450" y="5373688"/>
            <a:ext cx="5832475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8EB4E3"/>
                </a:solidFill>
                <a:latin typeface="Arial Black"/>
              </a:rPr>
              <a:t>BOTTOM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Skupina 3"/>
          <p:cNvGrpSpPr>
            <a:grpSpLocks/>
          </p:cNvGrpSpPr>
          <p:nvPr/>
        </p:nvGrpSpPr>
        <p:grpSpPr bwMode="auto">
          <a:xfrm>
            <a:off x="2225675" y="333375"/>
            <a:ext cx="4002088" cy="4822825"/>
            <a:chOff x="2225745" y="332655"/>
            <a:chExt cx="4002439" cy="4824285"/>
          </a:xfrm>
        </p:grpSpPr>
        <p:pic>
          <p:nvPicPr>
            <p:cNvPr id="10244" name="Picture 2" descr="F:\AJ    ŠABLONY\R  18. LEKCE MY BODY\PICTURE\záda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15816" y="332655"/>
              <a:ext cx="3312368" cy="48242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266498">
              <a:off x="2225745" y="3289475"/>
              <a:ext cx="2002014" cy="85274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" name="WordArt 1"/>
          <p:cNvSpPr>
            <a:spLocks noChangeArrowheads="1" noChangeShapeType="1" noTextEdit="1"/>
          </p:cNvSpPr>
          <p:nvPr/>
        </p:nvSpPr>
        <p:spPr bwMode="auto">
          <a:xfrm>
            <a:off x="2268538" y="5373688"/>
            <a:ext cx="446405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CD5B5"/>
                </a:solidFill>
                <a:latin typeface="Arial Black"/>
              </a:rPr>
              <a:t>BACK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Skupina 4"/>
          <p:cNvGrpSpPr>
            <a:grpSpLocks/>
          </p:cNvGrpSpPr>
          <p:nvPr/>
        </p:nvGrpSpPr>
        <p:grpSpPr bwMode="auto">
          <a:xfrm>
            <a:off x="1938338" y="188913"/>
            <a:ext cx="3425825" cy="5133975"/>
            <a:chOff x="1937713" y="188639"/>
            <a:chExt cx="3426376" cy="5134169"/>
          </a:xfrm>
        </p:grpSpPr>
        <p:pic>
          <p:nvPicPr>
            <p:cNvPr id="11268" name="Picture 2" descr="F:\AJ    ŠABLONY\R  18. LEKCE MY BODY\PICTURE\legs long  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419873" y="188639"/>
              <a:ext cx="1944216" cy="51341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266498">
              <a:off x="1937713" y="2281043"/>
              <a:ext cx="2000572" cy="85251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" name="WordArt 1"/>
          <p:cNvSpPr>
            <a:spLocks noChangeArrowheads="1" noChangeShapeType="1" noTextEdit="1"/>
          </p:cNvSpPr>
          <p:nvPr/>
        </p:nvSpPr>
        <p:spPr bwMode="auto">
          <a:xfrm>
            <a:off x="2268538" y="5373688"/>
            <a:ext cx="446405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558ED5"/>
                </a:solidFill>
                <a:latin typeface="Arial Black"/>
              </a:rPr>
              <a:t>L E G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F:\AJ    ŠABLONY\R  18. LEKCE MY BODY\PICTURE\knee úpr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613" y="1643063"/>
            <a:ext cx="4679950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Šipka doprava 2"/>
          <p:cNvSpPr/>
          <p:nvPr/>
        </p:nvSpPr>
        <p:spPr>
          <a:xfrm rot="2250954">
            <a:off x="2463800" y="709613"/>
            <a:ext cx="2001838" cy="852487"/>
          </a:xfrm>
          <a:prstGeom prst="rightArrow">
            <a:avLst/>
          </a:prstGeom>
          <a:solidFill>
            <a:srgbClr val="FF0000"/>
          </a:solidFill>
          <a:ln>
            <a:solidFill>
              <a:schemeClr val="tx1">
                <a:alpha val="92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WordArt 1"/>
          <p:cNvSpPr>
            <a:spLocks noChangeArrowheads="1" noChangeShapeType="1" noTextEdit="1"/>
          </p:cNvSpPr>
          <p:nvPr/>
        </p:nvSpPr>
        <p:spPr bwMode="auto">
          <a:xfrm>
            <a:off x="1908175" y="5300663"/>
            <a:ext cx="4824413" cy="12969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46C0A"/>
                </a:solidFill>
                <a:latin typeface="Arial Black"/>
              </a:rPr>
              <a:t>K N E E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:\AJ    ŠABLONY\R  18. LEKCE MY BODY\PICTURE\feet.jpg"/>
          <p:cNvPicPr>
            <a:picLocks noChangeAspect="1" noChangeArrowheads="1"/>
          </p:cNvPicPr>
          <p:nvPr/>
        </p:nvPicPr>
        <p:blipFill>
          <a:blip r:embed="rId4" cstate="print"/>
          <a:srcRect t="7594"/>
          <a:stretch>
            <a:fillRect/>
          </a:stretch>
        </p:blipFill>
        <p:spPr bwMode="auto">
          <a:xfrm>
            <a:off x="1835150" y="188913"/>
            <a:ext cx="5656263" cy="492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1"/>
          <p:cNvSpPr>
            <a:spLocks noChangeArrowheads="1" noChangeShapeType="1" noTextEdit="1"/>
          </p:cNvSpPr>
          <p:nvPr/>
        </p:nvSpPr>
        <p:spPr bwMode="auto">
          <a:xfrm>
            <a:off x="1979613" y="5300663"/>
            <a:ext cx="4968875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CCFF"/>
                </a:solidFill>
                <a:latin typeface="Arial Black"/>
              </a:rPr>
              <a:t>FEET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Skupina 5"/>
          <p:cNvGrpSpPr>
            <a:grpSpLocks/>
          </p:cNvGrpSpPr>
          <p:nvPr/>
        </p:nvGrpSpPr>
        <p:grpSpPr bwMode="auto">
          <a:xfrm>
            <a:off x="1692275" y="765175"/>
            <a:ext cx="5472113" cy="4164013"/>
            <a:chOff x="1763688" y="847931"/>
            <a:chExt cx="5472562" cy="4165245"/>
          </a:xfrm>
        </p:grpSpPr>
        <p:pic>
          <p:nvPicPr>
            <p:cNvPr id="14340" name="Picture 3" descr="F:\AJ    ŠABLONY\R  18. LEKCE MY BODY\PICTURE\toes úprava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63688" y="908720"/>
              <a:ext cx="4632302" cy="41044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Šipka doprava 2"/>
            <p:cNvSpPr/>
            <p:nvPr/>
          </p:nvSpPr>
          <p:spPr>
            <a:xfrm rot="9003370">
              <a:off x="5234248" y="847931"/>
              <a:ext cx="2002002" cy="852740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>
                  <a:alpha val="9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" name="WordArt 1"/>
          <p:cNvSpPr>
            <a:spLocks noChangeArrowheads="1" noChangeShapeType="1" noTextEdit="1"/>
          </p:cNvSpPr>
          <p:nvPr/>
        </p:nvSpPr>
        <p:spPr bwMode="auto">
          <a:xfrm>
            <a:off x="1979613" y="5229225"/>
            <a:ext cx="4464050" cy="1223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46C0A"/>
                </a:solidFill>
                <a:latin typeface="Arial Black"/>
              </a:rPr>
              <a:t>T O E</a:t>
            </a: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ChangeArrowheads="1"/>
          </p:cNvSpPr>
          <p:nvPr/>
        </p:nvSpPr>
        <p:spPr bwMode="auto">
          <a:xfrm>
            <a:off x="179388" y="1514475"/>
            <a:ext cx="8856662" cy="420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http://www.realsimple.com/health/preventative-health/aches-pains/care-sports-related-injuries-10000001545384/page3.html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</a:p>
          <a:p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http://peripersonalspace.files.wordpress.com/2006/11/long_arm.jpg</a:t>
            </a:r>
            <a:endParaRPr lang="cs-CZ" sz="1200" b="1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http://www.google.cz/images?hl=cs&amp;lr=&amp;biw=1259&amp;bih=823&amp;tbs=isch%3A1%2Citp%3Aphoto&amp;sa=1&amp;q=very+big+hands&amp;aq=f&amp;aqi=&amp;aql=&amp;oq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=   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http://www.latexsens.com/your%20own%20helping%20hand.jpg</a:t>
            </a:r>
            <a:endParaRPr lang="cs-CZ" sz="1200" b="1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7"/>
              </a:rPr>
              <a:t>http://anatomy.med.umich.edu/surface/head_neck/neck_triangles.jpeg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8"/>
              </a:rPr>
              <a:t>http://www.laser-liposuction-beforeafter-guide.com/images/mini-tummy-tuck.jpg</a:t>
            </a:r>
            <a:endParaRPr lang="cs-CZ" sz="1200" b="1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9"/>
              </a:rPr>
              <a:t>http://blogs.reuters.com/oddly-enough/files/2008/11/bottom-1111-300.jpg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10"/>
              </a:rPr>
              <a:t>http://www.e-mrtvemore.cz/media/upload/image/zada.jpg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11"/>
              </a:rPr>
              <a:t>http://www.google.cz/images?hl=cs&amp;lr=&amp;cr=&amp;safe=images&amp;um=1&amp;ie=UTF-8&amp;source=og&amp;q=legs%20long&amp;sa=N&amp;tab=wi&amp;biw=1259&amp;bih=797</a:t>
            </a:r>
            <a:endParaRPr lang="cs-CZ" sz="1200" b="1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12"/>
              </a:rPr>
              <a:t>http://www.iyogalife.com/cms/uploads/1/iyl_0712_health_knees300.jpg</a:t>
            </a:r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13"/>
              </a:rPr>
              <a:t>http://2.bp.blogspot.com/_cdI42V1IWNw/TROWHLykFsI/AAAAAAAAAXI/UcMZ-2MBmoE/s1600/feet-761353.jpg</a:t>
            </a:r>
            <a:endParaRPr lang="cs-CZ" sz="1200" b="1">
              <a:solidFill>
                <a:srgbClr val="000000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  <a:hlinkClick r:id="rId14"/>
              </a:rPr>
              <a:t>http://www.virtualgravy.com/images/toes3.jpg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dissolve/>
    <p:sndAc>
      <p:stSnd>
        <p:snd r:embed="rId2" name="camera.wav"/>
      </p:stSnd>
    </p:sndAc>
  </p:transition>
</p:sld>
</file>

<file path=ppt/theme/theme1.xml><?xml version="1.0" encoding="utf-8"?>
<a:theme xmlns:a="http://schemas.openxmlformats.org/drawingml/2006/main" name="52.  MY  BODY  prezenta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52.  MY  BODY  prezentace</Template>
  <TotalTime>0</TotalTime>
  <Words>90</Words>
  <Application>Microsoft Office PowerPoint</Application>
  <PresentationFormat>Předvádění na obrazovce (4:3)</PresentationFormat>
  <Paragraphs>40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52.  MY  BODY  prezentace</vt:lpstr>
      <vt:lpstr>M O J E      T Ě L O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v programu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 O J E      T Ě L O prezentace  -  nová  slovíčka</dc:title>
  <dc:creator>Vláďa</dc:creator>
  <cp:lastModifiedBy>Vláďa</cp:lastModifiedBy>
  <cp:revision>1</cp:revision>
  <dcterms:created xsi:type="dcterms:W3CDTF">2011-10-16T10:35:28Z</dcterms:created>
  <dcterms:modified xsi:type="dcterms:W3CDTF">2011-10-16T10:36:06Z</dcterms:modified>
</cp:coreProperties>
</file>