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7" r:id="rId3"/>
    <p:sldId id="268" r:id="rId4"/>
    <p:sldId id="260" r:id="rId5"/>
    <p:sldId id="269" r:id="rId6"/>
    <p:sldId id="261" r:id="rId7"/>
    <p:sldId id="273" r:id="rId8"/>
    <p:sldId id="262" r:id="rId9"/>
    <p:sldId id="270" r:id="rId10"/>
    <p:sldId id="258" r:id="rId11"/>
    <p:sldId id="271" r:id="rId12"/>
    <p:sldId id="259" r:id="rId13"/>
    <p:sldId id="276" r:id="rId14"/>
    <p:sldId id="263" r:id="rId15"/>
    <p:sldId id="275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modifyVerifier cryptProviderType="rsaFull" cryptAlgorithmClass="hash" cryptAlgorithmType="typeAny" cryptAlgorithmSid="4" spinCount="100000" saltData="ujqQwavNnAMh2hun95BwEQ==" hashData="cnaKOBLpHTLHNLW2rz41tGBqlVU=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DEC54-D2F5-485D-9DCB-767F0132240E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06001-3C2E-4626-9477-0F2356016D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596A9-5F24-43D3-BCC1-5EA8C2294CE2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C95D3-E525-4082-BDCC-69A2D89215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04A85-4F20-403D-A3D8-835170FE7A5E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37C77-9CA0-4B3B-9B69-81BDD73252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5BB31-3A8E-4698-95C3-307AB7FC652E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9A6F23-F28F-46A5-AE29-CCE9357C8C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46D649-CE4D-48CB-A8EB-D2CCC978F523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EFE3DB-AFBB-453C-BE85-3ABD72A50C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4B6D9B-EACE-4AB6-9CDF-467C01D5F09D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65F3D-D0A6-46C9-9536-CBD87AC9C1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D55C5E-4441-415C-BD6A-EFACA98CA714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8FDA9C-22F3-4B84-955B-6B8033E5E9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82053-67AD-424C-981E-0EE0110FCD2E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36573-C3C8-41D3-AD1E-0098DBFE47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26726-ADF2-4F2B-A76E-477BDBA87DBF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53669-5C98-4E91-B352-0AEABE416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2C8F3-26DE-427C-8A86-7C7339119092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7175B-1F1D-4F35-B2F4-52A236BAB1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BBB30-CBB3-488C-A1BF-4A050CF8468A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8470-8776-4950-A7E4-21D7A757BC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F6AE22-F558-4A34-8502-4240D15E0630}" type="datetimeFigureOut">
              <a:rPr lang="cs-CZ"/>
              <a:pPr>
                <a:defRPr/>
              </a:pPr>
              <a:t>16.10.2011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363CA1-D693-4518-BBA9-D97D346AB7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Autor:     </a:t>
            </a:r>
            <a:r>
              <a:rPr lang="cs-CZ" sz="1600" b="1" dirty="0" smtClean="0"/>
              <a:t>Vladimír   Mizera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Vytvořeno v rámci v projektu „EU peníze školám“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7625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L E T´S     G O     S H O P P I N G</a:t>
            </a:r>
            <a:br>
              <a:rPr lang="cs-CZ" smtClean="0"/>
            </a:br>
            <a:r>
              <a:rPr lang="cs-CZ" sz="3200" smtClean="0"/>
              <a:t>prezentace  -  nová  slovíčka</a:t>
            </a:r>
            <a:endParaRPr lang="cs-CZ" smtClean="0"/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2268538" y="1844675"/>
            <a:ext cx="4514850" cy="342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Aft>
                <a:spcPts val="1000"/>
              </a:spcAft>
            </a:pPr>
            <a:r>
              <a:rPr lang="cs-CZ" sz="1400" b="1">
                <a:latin typeface="Times New Roman" pitchFamily="18" charset="0"/>
                <a:cs typeface="Times New Roman" pitchFamily="18" charset="0"/>
              </a:rPr>
              <a:t>VY_32_INOVACE_56_POTRAVINY</a:t>
            </a:r>
            <a:endParaRPr lang="cs-CZ" b="1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WordArt 9"/>
          <p:cNvSpPr>
            <a:spLocks noChangeArrowheads="1" noChangeShapeType="1" noTextEdit="1"/>
          </p:cNvSpPr>
          <p:nvPr/>
        </p:nvSpPr>
        <p:spPr bwMode="auto">
          <a:xfrm>
            <a:off x="2771775" y="4941888"/>
            <a:ext cx="3552825" cy="11525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CC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BREAD</a:t>
            </a:r>
          </a:p>
        </p:txBody>
      </p:sp>
      <p:pic>
        <p:nvPicPr>
          <p:cNvPr id="3077" name="Picture 7" descr="http://www.norcalblogs.com/sustainable/black-forest-country-bread.jpg"/>
          <p:cNvPicPr>
            <a:picLocks noChangeAspect="1" noChangeArrowheads="1"/>
          </p:cNvPicPr>
          <p:nvPr/>
        </p:nvPicPr>
        <p:blipFill>
          <a:blip r:embed="rId3" cstate="print"/>
          <a:srcRect l="4395" r="4784"/>
          <a:stretch>
            <a:fillRect/>
          </a:stretch>
        </p:blipFill>
        <p:spPr bwMode="auto">
          <a:xfrm>
            <a:off x="1547813" y="333375"/>
            <a:ext cx="5910262" cy="388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WordArt 10"/>
          <p:cNvSpPr>
            <a:spLocks noChangeArrowheads="1" noChangeShapeType="1" noTextEdit="1"/>
          </p:cNvSpPr>
          <p:nvPr/>
        </p:nvSpPr>
        <p:spPr bwMode="auto">
          <a:xfrm>
            <a:off x="2411413" y="4868863"/>
            <a:ext cx="4464050" cy="11525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66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YOGHURT</a:t>
            </a:r>
          </a:p>
        </p:txBody>
      </p:sp>
      <p:pic>
        <p:nvPicPr>
          <p:cNvPr id="4099" name="Picture 2" descr="M:\AJ    ŠABLONY\T  21. LEKCE  GO SHOPPING\T  21. LEKCE  GO SHOPPING\picture\jogurt 4.jpg"/>
          <p:cNvPicPr>
            <a:picLocks noChangeAspect="1" noChangeArrowheads="1"/>
          </p:cNvPicPr>
          <p:nvPr/>
        </p:nvPicPr>
        <p:blipFill>
          <a:blip r:embed="rId3" cstate="print"/>
          <a:srcRect l="10686" r="9174"/>
          <a:stretch>
            <a:fillRect/>
          </a:stretch>
        </p:blipFill>
        <p:spPr bwMode="auto">
          <a:xfrm>
            <a:off x="2843213" y="333375"/>
            <a:ext cx="3384550" cy="422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7" name="WordArt 5"/>
          <p:cNvSpPr>
            <a:spLocks noChangeArrowheads="1" noChangeShapeType="1" noTextEdit="1"/>
          </p:cNvSpPr>
          <p:nvPr/>
        </p:nvSpPr>
        <p:spPr bwMode="auto">
          <a:xfrm>
            <a:off x="1979613" y="5013325"/>
            <a:ext cx="4200525" cy="11525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ROLLS</a:t>
            </a:r>
          </a:p>
        </p:txBody>
      </p:sp>
      <p:grpSp>
        <p:nvGrpSpPr>
          <p:cNvPr id="2" name="Skupina 6"/>
          <p:cNvGrpSpPr>
            <a:grpSpLocks/>
          </p:cNvGrpSpPr>
          <p:nvPr/>
        </p:nvGrpSpPr>
        <p:grpSpPr bwMode="auto">
          <a:xfrm>
            <a:off x="1042988" y="333375"/>
            <a:ext cx="7521575" cy="4035425"/>
            <a:chOff x="684213" y="692150"/>
            <a:chExt cx="7521575" cy="4035425"/>
          </a:xfrm>
        </p:grpSpPr>
        <p:pic>
          <p:nvPicPr>
            <p:cNvPr id="5124" name="Picture 13" descr="M:\AJ    ŠABLONY\T  21. LEKCE  GO SHOPPING\T  21. LEKCE  GO SHOPPING\picture\rohlík.jpg"/>
            <p:cNvPicPr>
              <a:picLocks noChangeAspect="1" noChangeArrowheads="1"/>
            </p:cNvPicPr>
            <p:nvPr/>
          </p:nvPicPr>
          <p:blipFill>
            <a:blip r:embed="rId3" cstate="print"/>
            <a:srcRect l="12201" t="15945" r="4642"/>
            <a:stretch>
              <a:fillRect/>
            </a:stretch>
          </p:blipFill>
          <p:spPr bwMode="auto">
            <a:xfrm>
              <a:off x="3708400" y="1700213"/>
              <a:ext cx="4497388" cy="3027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125" name="Picture 12" descr="M:\AJ    ŠABLONY\T  21. LEKCE  GO SHOPPING\T  21. LEKCE  GO SHOPPING\picture\houska 1.jpg"/>
            <p:cNvPicPr>
              <a:picLocks noChangeAspect="1" noChangeArrowheads="1"/>
            </p:cNvPicPr>
            <p:nvPr/>
          </p:nvPicPr>
          <p:blipFill>
            <a:blip r:embed="rId4" cstate="print"/>
            <a:srcRect l="22321" t="26619" r="20592" b="25320"/>
            <a:stretch>
              <a:fillRect/>
            </a:stretch>
          </p:blipFill>
          <p:spPr bwMode="auto">
            <a:xfrm>
              <a:off x="684213" y="692150"/>
              <a:ext cx="3600450" cy="2019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WordArt 6"/>
          <p:cNvSpPr>
            <a:spLocks noChangeArrowheads="1" noChangeShapeType="1" noTextEdit="1"/>
          </p:cNvSpPr>
          <p:nvPr/>
        </p:nvSpPr>
        <p:spPr bwMode="auto">
          <a:xfrm>
            <a:off x="2268538" y="4941888"/>
            <a:ext cx="3552825" cy="11525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66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EGGS</a:t>
            </a:r>
          </a:p>
        </p:txBody>
      </p:sp>
      <p:pic>
        <p:nvPicPr>
          <p:cNvPr id="6147" name="Picture 4" descr="M:\AJ    ŠABLONY\T  21. LEKCE  GO SHOPPING\T  21. LEKCE  GO SHOPPING\picture\egg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450" y="188913"/>
            <a:ext cx="6350000" cy="422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WordArt 4"/>
          <p:cNvSpPr>
            <a:spLocks noChangeArrowheads="1" noChangeShapeType="1" noTextEdit="1"/>
          </p:cNvSpPr>
          <p:nvPr/>
        </p:nvSpPr>
        <p:spPr bwMode="auto">
          <a:xfrm>
            <a:off x="2268538" y="4868863"/>
            <a:ext cx="3551237" cy="11525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HAM</a:t>
            </a:r>
          </a:p>
        </p:txBody>
      </p:sp>
      <p:pic>
        <p:nvPicPr>
          <p:cNvPr id="7173" name="Picture 2" descr="F:\ANGLICKÝ  JAZYK  3. ROČNÍK\FOOD\KLIPARTY\sunkasissi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476250"/>
            <a:ext cx="5759450" cy="3792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3" descr="F:\ANGLICKÝ  JAZYK  3. ROČNÍK\FOOD\KLIPARTY\cheese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413" y="476250"/>
            <a:ext cx="4105275" cy="383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WordArt 5"/>
          <p:cNvSpPr>
            <a:spLocks noChangeArrowheads="1" noChangeShapeType="1" noTextEdit="1"/>
          </p:cNvSpPr>
          <p:nvPr/>
        </p:nvSpPr>
        <p:spPr bwMode="auto">
          <a:xfrm>
            <a:off x="2411413" y="4868863"/>
            <a:ext cx="4392612" cy="12239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66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CHEESE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WordArt 4"/>
          <p:cNvSpPr>
            <a:spLocks noChangeArrowheads="1" noChangeShapeType="1" noTextEdit="1"/>
          </p:cNvSpPr>
          <p:nvPr/>
        </p:nvSpPr>
        <p:spPr bwMode="auto">
          <a:xfrm>
            <a:off x="2484438" y="5157788"/>
            <a:ext cx="4032250" cy="11509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WATER</a:t>
            </a:r>
          </a:p>
        </p:txBody>
      </p:sp>
      <p:grpSp>
        <p:nvGrpSpPr>
          <p:cNvPr id="2" name="Skupina 8"/>
          <p:cNvGrpSpPr>
            <a:grpSpLocks/>
          </p:cNvGrpSpPr>
          <p:nvPr/>
        </p:nvGrpSpPr>
        <p:grpSpPr bwMode="auto">
          <a:xfrm>
            <a:off x="1908175" y="333375"/>
            <a:ext cx="5113338" cy="4321175"/>
            <a:chOff x="1907704" y="332656"/>
            <a:chExt cx="5113338" cy="4321175"/>
          </a:xfrm>
        </p:grpSpPr>
        <p:pic>
          <p:nvPicPr>
            <p:cNvPr id="9220" name="Picture 10" descr="M:\AJ    ŠABLONY\T  21. LEKCE  GO SHOPPING\T  21. LEKCE  GO SHOPPING\picture\water 2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907704" y="332656"/>
              <a:ext cx="5113338" cy="43211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" name="Šipka doprava 6"/>
            <p:cNvSpPr/>
            <p:nvPr/>
          </p:nvSpPr>
          <p:spPr>
            <a:xfrm rot="1924399">
              <a:off x="2393479" y="1204194"/>
              <a:ext cx="977900" cy="484187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3" descr="F:\ANGLICKÝ  JAZYK  3. ROČNÍK\FOOD\KLIPARTY\Zeleny-caj-green-tea[1]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333375"/>
            <a:ext cx="4764088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3" name="WordArt 5"/>
          <p:cNvSpPr>
            <a:spLocks noChangeArrowheads="1" noChangeShapeType="1" noTextEdit="1"/>
          </p:cNvSpPr>
          <p:nvPr/>
        </p:nvSpPr>
        <p:spPr bwMode="auto">
          <a:xfrm>
            <a:off x="2339975" y="4868863"/>
            <a:ext cx="3771900" cy="11525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66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TEA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WordArt 3"/>
          <p:cNvSpPr>
            <a:spLocks noChangeArrowheads="1" noChangeShapeType="1" noTextEdit="1"/>
          </p:cNvSpPr>
          <p:nvPr/>
        </p:nvSpPr>
        <p:spPr bwMode="auto">
          <a:xfrm>
            <a:off x="2627313" y="5157788"/>
            <a:ext cx="3552825" cy="11525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COKE</a:t>
            </a:r>
          </a:p>
        </p:txBody>
      </p:sp>
      <p:pic>
        <p:nvPicPr>
          <p:cNvPr id="11269" name="Picture 1" descr="F:\ANGLICKÝ  JAZYK  3. ROČNÍK\FOOD\KLIPARTY\cola 1.jpg"/>
          <p:cNvPicPr>
            <a:picLocks noChangeAspect="1" noChangeArrowheads="1"/>
          </p:cNvPicPr>
          <p:nvPr/>
        </p:nvPicPr>
        <p:blipFill>
          <a:blip r:embed="rId3" cstate="print"/>
          <a:srcRect t="3476" b="2676"/>
          <a:stretch>
            <a:fillRect/>
          </a:stretch>
        </p:blipFill>
        <p:spPr bwMode="auto">
          <a:xfrm>
            <a:off x="2987675" y="260350"/>
            <a:ext cx="2879725" cy="444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WordArt 4"/>
          <p:cNvSpPr>
            <a:spLocks noChangeArrowheads="1" noChangeShapeType="1" noTextEdit="1"/>
          </p:cNvSpPr>
          <p:nvPr/>
        </p:nvSpPr>
        <p:spPr bwMode="auto">
          <a:xfrm>
            <a:off x="2700338" y="5084763"/>
            <a:ext cx="3771900" cy="12239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66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BUTTER</a:t>
            </a:r>
          </a:p>
        </p:txBody>
      </p:sp>
      <p:pic>
        <p:nvPicPr>
          <p:cNvPr id="12291" name="Picture 2" descr="M:\AJ    ŠABLONY\T  21. LEKCE  GO SHOPPING\T  21. LEKCE  GO SHOPPING\picture\butter 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413" y="404813"/>
            <a:ext cx="4032250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WordArt 3"/>
          <p:cNvSpPr>
            <a:spLocks noChangeArrowheads="1" noChangeShapeType="1" noTextEdit="1"/>
          </p:cNvSpPr>
          <p:nvPr/>
        </p:nvSpPr>
        <p:spPr bwMode="auto">
          <a:xfrm>
            <a:off x="2484438" y="5229225"/>
            <a:ext cx="3552825" cy="11525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JUICE</a:t>
            </a:r>
          </a:p>
        </p:txBody>
      </p:sp>
      <p:pic>
        <p:nvPicPr>
          <p:cNvPr id="13317" name="Picture 1" descr="F:\ANGLICKÝ  JAZYK  3. ROČNÍK\FOOD\KLIPARTY\juice2[1].jpg"/>
          <p:cNvPicPr>
            <a:picLocks noChangeAspect="1" noChangeArrowheads="1"/>
          </p:cNvPicPr>
          <p:nvPr/>
        </p:nvPicPr>
        <p:blipFill>
          <a:blip r:embed="rId3" cstate="print"/>
          <a:srcRect t="13745"/>
          <a:stretch>
            <a:fillRect/>
          </a:stretch>
        </p:blipFill>
        <p:spPr bwMode="auto">
          <a:xfrm>
            <a:off x="2339975" y="115888"/>
            <a:ext cx="4032250" cy="463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www.brzobohaty.cz/photo.big/obcerstveni/110-311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575" y="549275"/>
            <a:ext cx="2638425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2700338" y="5084763"/>
            <a:ext cx="3771900" cy="11525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MILK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WordArt 3"/>
          <p:cNvSpPr>
            <a:spLocks noChangeArrowheads="1" noChangeShapeType="1" noTextEdit="1"/>
          </p:cNvSpPr>
          <p:nvPr/>
        </p:nvSpPr>
        <p:spPr bwMode="auto">
          <a:xfrm>
            <a:off x="2339975" y="5229225"/>
            <a:ext cx="3771900" cy="11525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66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SHAKE</a:t>
            </a:r>
          </a:p>
        </p:txBody>
      </p:sp>
      <p:pic>
        <p:nvPicPr>
          <p:cNvPr id="14341" name="Picture 5" descr="M:\AJ    ŠABLONY\T  21. LEKCE  GO SHOPPING\T  21. LEKCE  GO SHOPPING\picture\shake 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6238" y="260350"/>
            <a:ext cx="3095625" cy="467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0"/>
            <a:ext cx="6769100" cy="521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468313" y="5445125"/>
            <a:ext cx="6551612" cy="1223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buFont typeface="Arial" charset="0"/>
              <a:buChar char="•"/>
              <a:defRPr/>
            </a:pPr>
            <a:endParaRPr lang="cs-CZ" sz="1600" dirty="0">
              <a:latin typeface="+mn-lt"/>
              <a:cs typeface="+mn-cs"/>
            </a:endParaRPr>
          </a:p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buFont typeface="Arial" charset="0"/>
              <a:buChar char="•"/>
              <a:defRPr/>
            </a:pPr>
            <a:r>
              <a:rPr lang="cs-CZ" sz="1600" dirty="0">
                <a:latin typeface="+mn-lt"/>
                <a:cs typeface="+mn-cs"/>
              </a:rPr>
              <a:t>Autor:     </a:t>
            </a:r>
            <a:r>
              <a:rPr lang="cs-CZ" sz="1600" b="1" dirty="0">
                <a:latin typeface="+mn-lt"/>
                <a:cs typeface="+mn-cs"/>
              </a:rPr>
              <a:t>Vladimír   Mizera</a:t>
            </a:r>
          </a:p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buFont typeface="Arial" charset="0"/>
              <a:buChar char="•"/>
              <a:defRPr/>
            </a:pPr>
            <a:r>
              <a:rPr lang="cs-CZ" sz="1600" dirty="0">
                <a:latin typeface="+mn-lt"/>
                <a:cs typeface="+mn-cs"/>
              </a:rPr>
              <a:t>Vytvořeno v rámci v projektu „EU peníze školám“ </a:t>
            </a:r>
          </a:p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buFont typeface="Arial" charset="0"/>
              <a:buChar char="•"/>
              <a:defRPr/>
            </a:pPr>
            <a:r>
              <a:rPr lang="cs-CZ" sz="1600" b="1" dirty="0">
                <a:latin typeface="+mn-lt"/>
                <a:cs typeface="+mn-cs"/>
              </a:rPr>
              <a:t>OP VK oblast podpory 1.4 s názvem Zlepšení podmínek pro vzdělávání na základních školách</a:t>
            </a:r>
            <a:endParaRPr lang="cs-CZ" sz="1600" dirty="0">
              <a:latin typeface="+mn-lt"/>
              <a:cs typeface="+mn-cs"/>
            </a:endParaRP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395288" y="5157788"/>
            <a:ext cx="6553200" cy="4762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400" b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http://www.brzobohaty.cz/photo.big/obcerstveni/110-31105.jpg</a:t>
            </a:r>
            <a:endParaRPr lang="cs-CZ" sz="1400" b="1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42</Words>
  <Application>Microsoft Office PowerPoint</Application>
  <PresentationFormat>Předvádění na obrazovce (4:3)</PresentationFormat>
  <Paragraphs>24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Arial</vt:lpstr>
      <vt:lpstr>Calibri</vt:lpstr>
      <vt:lpstr>Times New Roman</vt:lpstr>
      <vt:lpstr>Motiv sady Office</vt:lpstr>
      <vt:lpstr>L E T´S     G O     S H O P P I N G prezentace  -  nová  slovíčka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Vláďa</dc:creator>
  <cp:lastModifiedBy>Vláďa</cp:lastModifiedBy>
  <cp:revision>55</cp:revision>
  <dcterms:created xsi:type="dcterms:W3CDTF">2010-03-06T20:10:47Z</dcterms:created>
  <dcterms:modified xsi:type="dcterms:W3CDTF">2011-10-16T11:48:26Z</dcterms:modified>
</cp:coreProperties>
</file>