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VY_32_INOVACE_08_ČESKÝ_JAZYK_A_LITERATURA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38837A-CBBB-4C6E-AFEC-7B1B886FF89E}" type="presOf" srcId="{D8197B8C-B260-4A16-BDF4-0947B075E274}" destId="{5A5FFA88-C948-4069-8E93-59FA12366E83}" srcOrd="1" destOrd="0" presId="urn:microsoft.com/office/officeart/2005/8/layout/target3"/>
    <dgm:cxn modelId="{1EEB7994-58E8-4E93-AFBD-D6BD3B047790}" type="presOf" srcId="{D1D4F407-5343-4D3F-B5B9-D407B03CAEB4}" destId="{D005CE8C-CC26-4C3E-AC11-E15060ECD759}" srcOrd="0" destOrd="0" presId="urn:microsoft.com/office/officeart/2005/8/layout/target3"/>
    <dgm:cxn modelId="{F2D79228-D7EA-49E0-A308-38A72276066B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4CEEDA4-8ACA-4246-8909-0B189C5994BD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277483-6A4E-4AF9-AE60-93A9F2FEF016}" type="presOf" srcId="{B651F6E3-6281-48DB-9319-2AEAFDAE7572}" destId="{6BB5E863-4638-4E1D-BFDE-399D028AC4ED}" srcOrd="1" destOrd="0" presId="urn:microsoft.com/office/officeart/2005/8/layout/target3"/>
    <dgm:cxn modelId="{DFA593E8-E6BB-4862-A09F-921AEA9C1D2E}" type="presOf" srcId="{757F3AB3-0718-4624-B441-E567A8F0AB56}" destId="{333A1088-737F-45CB-B68E-254E46348037}" srcOrd="0" destOrd="0" presId="urn:microsoft.com/office/officeart/2005/8/layout/target3"/>
    <dgm:cxn modelId="{7085C5AE-4CD1-47DE-8C9A-24A39C13C49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E91579F-B0BF-404E-A810-D9928DE4545E}" type="presOf" srcId="{4C35D32F-0EAB-4CD7-82EE-45574DC2A586}" destId="{8BEBB6EC-1DAA-4CAC-8A25-BC0FCBD5DBD5}" srcOrd="0" destOrd="0" presId="urn:microsoft.com/office/officeart/2005/8/layout/target3"/>
    <dgm:cxn modelId="{252898FF-0604-4097-965C-20924928E5AE}" type="presOf" srcId="{4C35D32F-0EAB-4CD7-82EE-45574DC2A586}" destId="{890E4F0B-2866-4A3F-A3C7-2A14B1797930}" srcOrd="1" destOrd="0" presId="urn:microsoft.com/office/officeart/2005/8/layout/target3"/>
    <dgm:cxn modelId="{B1BFC025-9283-411D-82E0-0F1783BA091E}" type="presOf" srcId="{B651F6E3-6281-48DB-9319-2AEAFDAE7572}" destId="{619D679B-A015-4ECF-8348-D1034C574F40}" srcOrd="0" destOrd="0" presId="urn:microsoft.com/office/officeart/2005/8/layout/target3"/>
    <dgm:cxn modelId="{94281776-B106-4215-B729-A307889F7FE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499ACAB-13E0-44B3-8DB4-858BBF5BF028}" type="presParOf" srcId="{333A1088-737F-45CB-B68E-254E46348037}" destId="{F5ABB229-8D3B-4694-996A-96F23CF14429}" srcOrd="0" destOrd="0" presId="urn:microsoft.com/office/officeart/2005/8/layout/target3"/>
    <dgm:cxn modelId="{E26D3A22-0F7B-4836-9C4F-95B17F232CA8}" type="presParOf" srcId="{333A1088-737F-45CB-B68E-254E46348037}" destId="{F41139FD-01EE-4571-8B17-4FB00FC51163}" srcOrd="1" destOrd="0" presId="urn:microsoft.com/office/officeart/2005/8/layout/target3"/>
    <dgm:cxn modelId="{DEEF0FFF-82EB-48C8-8C6B-2462B0B5104D}" type="presParOf" srcId="{333A1088-737F-45CB-B68E-254E46348037}" destId="{D005CE8C-CC26-4C3E-AC11-E15060ECD759}" srcOrd="2" destOrd="0" presId="urn:microsoft.com/office/officeart/2005/8/layout/target3"/>
    <dgm:cxn modelId="{7D8F0DEA-9731-4AE4-8D38-5CD7ABE73577}" type="presParOf" srcId="{333A1088-737F-45CB-B68E-254E46348037}" destId="{2C702D82-9B77-49B7-9568-BB8EB47C3372}" srcOrd="3" destOrd="0" presId="urn:microsoft.com/office/officeart/2005/8/layout/target3"/>
    <dgm:cxn modelId="{CDC34399-4871-413F-964A-D7EE2AC76C9A}" type="presParOf" srcId="{333A1088-737F-45CB-B68E-254E46348037}" destId="{A52A0455-90FF-4808-ABD0-F02540D31D5A}" srcOrd="4" destOrd="0" presId="urn:microsoft.com/office/officeart/2005/8/layout/target3"/>
    <dgm:cxn modelId="{51562DAA-3142-44A4-8E87-4E6DAC51CDDB}" type="presParOf" srcId="{333A1088-737F-45CB-B68E-254E46348037}" destId="{6140AFEC-043D-4C43-A2F9-D0F5331DF3A3}" srcOrd="5" destOrd="0" presId="urn:microsoft.com/office/officeart/2005/8/layout/target3"/>
    <dgm:cxn modelId="{F2EAF30C-D64E-43F2-972E-FBF16C5705DC}" type="presParOf" srcId="{333A1088-737F-45CB-B68E-254E46348037}" destId="{9358AC05-5D7D-4327-9F80-1AD486AEA664}" srcOrd="6" destOrd="0" presId="urn:microsoft.com/office/officeart/2005/8/layout/target3"/>
    <dgm:cxn modelId="{50F42A28-5F65-42A3-96F5-2A6C9B324A67}" type="presParOf" srcId="{333A1088-737F-45CB-B68E-254E46348037}" destId="{313FC574-E1CD-4FB4-B054-0B805CE0447D}" srcOrd="7" destOrd="0" presId="urn:microsoft.com/office/officeart/2005/8/layout/target3"/>
    <dgm:cxn modelId="{C7A42D17-6113-4CE2-B1E3-D65ADA0D3E30}" type="presParOf" srcId="{333A1088-737F-45CB-B68E-254E46348037}" destId="{619D679B-A015-4ECF-8348-D1034C574F40}" srcOrd="8" destOrd="0" presId="urn:microsoft.com/office/officeart/2005/8/layout/target3"/>
    <dgm:cxn modelId="{72B34D3B-D594-4113-B136-C950E932562A}" type="presParOf" srcId="{333A1088-737F-45CB-B68E-254E46348037}" destId="{322283A8-4A27-4CDA-BAE3-F381106A9174}" srcOrd="9" destOrd="0" presId="urn:microsoft.com/office/officeart/2005/8/layout/target3"/>
    <dgm:cxn modelId="{DAFF9ABE-F42F-47A9-B155-215AA666AD3B}" type="presParOf" srcId="{333A1088-737F-45CB-B68E-254E46348037}" destId="{FFC9F71D-1B4F-4AD9-A4A6-86ADEFC8AF5C}" srcOrd="10" destOrd="0" presId="urn:microsoft.com/office/officeart/2005/8/layout/target3"/>
    <dgm:cxn modelId="{0D484C1B-03B6-4CAE-AD67-EB3DE0059589}" type="presParOf" srcId="{333A1088-737F-45CB-B68E-254E46348037}" destId="{25B08C86-7E15-44DC-BE7F-FFB55DD49D12}" srcOrd="11" destOrd="0" presId="urn:microsoft.com/office/officeart/2005/8/layout/target3"/>
    <dgm:cxn modelId="{9623FADD-71F7-4995-89E4-09C55ED84864}" type="presParOf" srcId="{333A1088-737F-45CB-B68E-254E46348037}" destId="{76644BE8-9D7C-4C09-B250-3D10AF48CBB7}" srcOrd="12" destOrd="0" presId="urn:microsoft.com/office/officeart/2005/8/layout/target3"/>
    <dgm:cxn modelId="{43680E93-C377-43B0-BE8A-63AE617842E0}" type="presParOf" srcId="{333A1088-737F-45CB-B68E-254E46348037}" destId="{EE85B701-7295-41C0-BA7A-34D3756A2AE6}" srcOrd="13" destOrd="0" presId="urn:microsoft.com/office/officeart/2005/8/layout/target3"/>
    <dgm:cxn modelId="{F69E797B-4F5B-4020-A0BF-5C0EB0C7EBE9}" type="presParOf" srcId="{333A1088-737F-45CB-B68E-254E46348037}" destId="{8BEBB6EC-1DAA-4CAC-8A25-BC0FCBD5DBD5}" srcOrd="14" destOrd="0" presId="urn:microsoft.com/office/officeart/2005/8/layout/target3"/>
    <dgm:cxn modelId="{FFACB9E2-8045-43E2-B277-8C70F592B86A}" type="presParOf" srcId="{333A1088-737F-45CB-B68E-254E46348037}" destId="{AED2198E-93D5-4001-81B4-73124B309672}" srcOrd="15" destOrd="0" presId="urn:microsoft.com/office/officeart/2005/8/layout/target3"/>
    <dgm:cxn modelId="{3BD69FFA-FC71-48C4-A79A-D447D4BE4DAE}" type="presParOf" srcId="{333A1088-737F-45CB-B68E-254E46348037}" destId="{2BE915AB-18AA-4053-B92C-3BFC9ED204BB}" srcOrd="16" destOrd="0" presId="urn:microsoft.com/office/officeart/2005/8/layout/target3"/>
    <dgm:cxn modelId="{3F01BA83-6104-4AC7-BBD0-9F9F8F5D3AF1}" type="presParOf" srcId="{333A1088-737F-45CB-B68E-254E46348037}" destId="{6BB5E863-4638-4E1D-BFDE-399D028AC4ED}" srcOrd="17" destOrd="0" presId="urn:microsoft.com/office/officeart/2005/8/layout/target3"/>
    <dgm:cxn modelId="{B7D75F8C-92BD-44DD-BC3E-C10BB055FF62}" type="presParOf" srcId="{333A1088-737F-45CB-B68E-254E46348037}" destId="{5A5FFA88-C948-4069-8E93-59FA12366E83}" srcOrd="18" destOrd="0" presId="urn:microsoft.com/office/officeart/2005/8/layout/target3"/>
    <dgm:cxn modelId="{B2E9B9EC-89B0-45E6-BDDE-543B310FA14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VY_32_INOVACE_08_ČESKÝ_JAZYK_A_LITERATURA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123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6096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8383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980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2042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522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971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384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9748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486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981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0"/>
              </a:schemeClr>
            </a:gs>
            <a:gs pos="34000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F6B6C-0149-46CB-8B08-E2661FFC7601}" type="datetimeFigureOut">
              <a:rPr lang="cs-CZ" smtClean="0"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1E1EF6-752D-4FA9-AA9B-23963E1ABF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260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vorecky.com/" TargetMode="External"/><Relationship Id="rId2" Type="http://schemas.openxmlformats.org/officeDocument/2006/relationships/hyperlink" Target="http://aktualne.centrum.cz/kultura/televize/fotogalerie/foto/23155/?cid=62838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cena.cz/index.php?d=1&amp;o=4&amp;c=10420&amp;r=2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4271428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Josef Škvorecký a Zdena Salivarová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412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9072697"/>
              </p:ext>
            </p:extLst>
          </p:nvPr>
        </p:nvGraphicFramePr>
        <p:xfrm>
          <a:off x="1547813" y="1412875"/>
          <a:ext cx="6096000" cy="193169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říjen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Josefa Škvoreckého a Zdeny Salivarové.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gradFill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17000">
                          <a:schemeClr val="accent1">
                            <a:lumMod val="32000"/>
                            <a:lumOff val="68000"/>
                            <a:alpha val="83000"/>
                          </a:schemeClr>
                        </a:gs>
                        <a:gs pos="79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407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Josef Škvorecký a  Zdena Salivarová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" name="Zástupný symbol pro obsah 1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700808"/>
            <a:ext cx="6304359" cy="4100996"/>
          </a:xfrm>
          <a:scene3d>
            <a:camera prst="orthographicFront"/>
            <a:lightRig rig="threePt" dir="t"/>
          </a:scene3d>
          <a:sp3d>
            <a:bevelT prst="relaxedInset"/>
          </a:sp3d>
        </p:spPr>
      </p:pic>
    </p:spTree>
    <p:extLst>
      <p:ext uri="{BB962C8B-B14F-4D97-AF65-F5344CB8AC3E}">
        <p14:creationId xmlns:p14="http://schemas.microsoft.com/office/powerpoint/2010/main" val="322744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Josef Škvorecký a  Zdena Salivarová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Josef Škvorecký (</a:t>
            </a:r>
            <a:r>
              <a:rPr lang="cs-CZ" dirty="0" smtClean="0"/>
              <a:t>1924 - 2012)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Zdena Salivarová (1933)</a:t>
            </a:r>
            <a:endParaRPr lang="cs-CZ" dirty="0"/>
          </a:p>
        </p:txBody>
      </p:sp>
      <p:pic>
        <p:nvPicPr>
          <p:cNvPr id="13" name="Zástupný symbol pro obsah 12"/>
          <p:cNvPicPr>
            <a:picLocks noGrp="1" noChangeAspect="1"/>
          </p:cNvPicPr>
          <p:nvPr>
            <p:ph sz="quarter" idx="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420887"/>
            <a:ext cx="2808312" cy="3196963"/>
          </a:xfrm>
          <a:scene3d>
            <a:camera prst="perspectiveAbove"/>
            <a:lightRig rig="threePt" dir="t"/>
          </a:scene3d>
        </p:spPr>
      </p:pic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348880"/>
            <a:ext cx="2354178" cy="3384557"/>
          </a:xfrm>
          <a:scene3d>
            <a:camera prst="perspectiveAbove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115779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Josef </a:t>
            </a:r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Škvorecký 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	      Zdena Salivarová</a:t>
            </a:r>
            <a:b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      </a:t>
            </a:r>
            <a:r>
              <a:rPr lang="cs-CZ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(1924) 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				(1933)				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044823"/>
          </a:xfrm>
        </p:spPr>
        <p:txBody>
          <a:bodyPr>
            <a:noAutofit/>
          </a:bodyPr>
          <a:lstStyle/>
          <a:p>
            <a:r>
              <a:rPr lang="cs-CZ" sz="2400" dirty="0"/>
              <a:t>je spisovatel prózy, poezie, esejů, překladatel, publicista a manžel spisovatelky Zdeny Salivarové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1900807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je </a:t>
            </a:r>
            <a:r>
              <a:rPr lang="cs-CZ" dirty="0"/>
              <a:t>česká spisovatelka, překladatelka, nakladatelka </a:t>
            </a:r>
            <a:br>
              <a:rPr lang="cs-CZ" dirty="0"/>
            </a:br>
            <a:r>
              <a:rPr lang="cs-CZ" dirty="0"/>
              <a:t>a manželka spisovatele Josefa Škvoreckého</a:t>
            </a:r>
          </a:p>
          <a:p>
            <a:r>
              <a:rPr lang="cs-CZ" dirty="0"/>
              <a:t>V 60. letech působila jako zpěvačka a herečka.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717033"/>
            <a:ext cx="849694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/>
              <a:t>V roce 1969 odcestovali na přednáškové turné po USA. </a:t>
            </a:r>
            <a:r>
              <a:rPr lang="cs-CZ" sz="2000" dirty="0" smtClean="0"/>
              <a:t>Když </a:t>
            </a:r>
            <a:r>
              <a:rPr lang="cs-CZ" sz="2000" dirty="0"/>
              <a:t>se </a:t>
            </a:r>
            <a:r>
              <a:rPr lang="cs-CZ" sz="2000" dirty="0" smtClean="0"/>
              <a:t>dozvěděli </a:t>
            </a:r>
            <a:br>
              <a:rPr lang="cs-CZ" sz="2000" dirty="0" smtClean="0"/>
            </a:br>
            <a:r>
              <a:rPr lang="cs-CZ" sz="2000" dirty="0" smtClean="0"/>
              <a:t>o </a:t>
            </a:r>
            <a:r>
              <a:rPr lang="cs-CZ" sz="2000" dirty="0"/>
              <a:t>pozastavení prací na vydání Škvoreckého románu Tankový prapor, rozhodli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se </a:t>
            </a:r>
            <a:r>
              <a:rPr lang="cs-CZ" sz="2000" dirty="0"/>
              <a:t>emigrovat do Kanady. </a:t>
            </a:r>
            <a:endParaRPr lang="cs-CZ" sz="2000" dirty="0" smtClean="0"/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/>
              <a:t>Na </a:t>
            </a:r>
            <a:r>
              <a:rPr lang="cs-CZ" sz="2000" dirty="0"/>
              <a:t>univerzitě v Torontu pracoval jako </a:t>
            </a:r>
            <a:r>
              <a:rPr lang="cs-CZ" sz="2000" dirty="0" smtClean="0"/>
              <a:t>profesor v </a:t>
            </a:r>
            <a:r>
              <a:rPr lang="cs-CZ" sz="2000" dirty="0"/>
              <a:t>oboru divadla, literatury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 </a:t>
            </a:r>
            <a:r>
              <a:rPr lang="cs-CZ" sz="2000" dirty="0"/>
              <a:t>filmu. </a:t>
            </a:r>
            <a:endParaRPr lang="cs-CZ" sz="2000" dirty="0" smtClean="0"/>
          </a:p>
          <a:p>
            <a:pPr marL="342900" indent="-342900" algn="just">
              <a:buFont typeface="Arial" pitchFamily="34" charset="0"/>
              <a:buChar char="•"/>
            </a:pPr>
            <a:r>
              <a:rPr lang="cs-CZ" sz="2000" dirty="0" smtClean="0"/>
              <a:t>V </a:t>
            </a:r>
            <a:r>
              <a:rPr lang="cs-CZ" sz="2000" dirty="0"/>
              <a:t>roce 1971 zde společně založili nakladatelství Sexty-</a:t>
            </a:r>
            <a:r>
              <a:rPr lang="cs-CZ" sz="2000" dirty="0" err="1"/>
              <a:t>Eight</a:t>
            </a:r>
            <a:r>
              <a:rPr lang="cs-CZ" sz="2000" dirty="0"/>
              <a:t> </a:t>
            </a:r>
            <a:r>
              <a:rPr lang="cs-CZ" sz="2000" dirty="0" err="1"/>
              <a:t>Publishers</a:t>
            </a:r>
            <a:r>
              <a:rPr lang="cs-CZ" sz="2000" dirty="0"/>
              <a:t>,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kde </a:t>
            </a:r>
            <a:r>
              <a:rPr lang="cs-CZ" sz="2000" dirty="0"/>
              <a:t>vydávali česko-slovenskou exilovou a samizdatovou literaturu. Do roku 1993 takto vydali přes 200 titulů.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7206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Tvorba: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Josef Škvorecký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Zbabělci</a:t>
            </a:r>
          </a:p>
          <a:p>
            <a:r>
              <a:rPr lang="cs-CZ" dirty="0" smtClean="0"/>
              <a:t>Sedmiramenný svícen</a:t>
            </a:r>
          </a:p>
          <a:p>
            <a:r>
              <a:rPr lang="cs-CZ" dirty="0" smtClean="0"/>
              <a:t>Legenda Em</a:t>
            </a:r>
            <a:r>
              <a:rPr lang="hu-HU" dirty="0" smtClean="0"/>
              <a:t>őke</a:t>
            </a:r>
          </a:p>
          <a:p>
            <a:r>
              <a:rPr lang="hu-HU" dirty="0" smtClean="0"/>
              <a:t>Smutek, Konec a Návrat poručíka Borůvky</a:t>
            </a:r>
          </a:p>
          <a:p>
            <a:r>
              <a:rPr lang="hu-HU" dirty="0" smtClean="0"/>
              <a:t>Hříchy pro pátera Knoxe</a:t>
            </a:r>
          </a:p>
          <a:p>
            <a:r>
              <a:rPr lang="hu-HU" dirty="0" smtClean="0"/>
              <a:t>Tankový prapor</a:t>
            </a:r>
          </a:p>
          <a:p>
            <a:r>
              <a:rPr lang="hu-HU" dirty="0" smtClean="0"/>
              <a:t>Prima sezóna</a:t>
            </a:r>
          </a:p>
          <a:p>
            <a:r>
              <a:rPr lang="hu-HU" dirty="0" smtClean="0"/>
              <a:t>Příběh inženýra lidských duší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Zdena Salivarová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Pánská jízda</a:t>
            </a:r>
          </a:p>
          <a:p>
            <a:r>
              <a:rPr lang="cs-CZ" dirty="0" smtClean="0"/>
              <a:t>Honzlová</a:t>
            </a:r>
          </a:p>
          <a:p>
            <a:r>
              <a:rPr lang="cs-CZ" dirty="0" smtClean="0"/>
              <a:t>Nebe, peklo, ráj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0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http://aktualne.centrum.cz/kultura/televize/fotogalerie/foto/23155/?cid=628386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://www.skvorecky.com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scena.cz/index.php?d=1&amp;o=4&amp;c=10420&amp;r=27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01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162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Josef Škvorecký a  Zdena Salivarová</vt:lpstr>
      <vt:lpstr>Josef Škvorecký a  Zdena Salivarová</vt:lpstr>
      <vt:lpstr> Josef Škvorecký        Zdena Salivarová       (1924)     (1933)    </vt:lpstr>
      <vt:lpstr>Tvorba:</vt:lpstr>
      <vt:lpstr>Použitá literatura: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Jajinka</dc:creator>
  <cp:lastModifiedBy>Jajinka</cp:lastModifiedBy>
  <cp:revision>8</cp:revision>
  <dcterms:created xsi:type="dcterms:W3CDTF">2011-10-23T11:33:24Z</dcterms:created>
  <dcterms:modified xsi:type="dcterms:W3CDTF">2012-01-04T20:53:15Z</dcterms:modified>
</cp:coreProperties>
</file>