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8" r:id="rId5"/>
    <p:sldId id="261" r:id="rId6"/>
    <p:sldId id="262" r:id="rId7"/>
    <p:sldId id="263" r:id="rId8"/>
    <p:sldId id="260" r:id="rId9"/>
    <p:sldId id="264" r:id="rId10"/>
    <p:sldId id="265" r:id="rId11"/>
    <p:sldId id="266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VY_32_INOVACE_11_ČESKÝ_JAZYK_A_LITERATURA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literatura 2. poloviny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3A608C2-67BE-4D94-BCC7-48667B88BF53}" type="presOf" srcId="{D8197B8C-B260-4A16-BDF4-0947B075E274}" destId="{5A5FFA88-C948-4069-8E93-59FA12366E83}" srcOrd="1" destOrd="0" presId="urn:microsoft.com/office/officeart/2005/8/layout/target3"/>
    <dgm:cxn modelId="{AF9718EC-0EA1-4E2C-8B15-E50E29E45C65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0FA196F-5153-46A4-B8A3-79C4DBF3634D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44D7562-D238-4086-8E05-4F11CFA40CCF}" type="presOf" srcId="{D1D4F407-5343-4D3F-B5B9-D407B03CAEB4}" destId="{D005CE8C-CC26-4C3E-AC11-E15060ECD759}" srcOrd="0" destOrd="0" presId="urn:microsoft.com/office/officeart/2005/8/layout/target3"/>
    <dgm:cxn modelId="{1C7ABA69-C945-49F0-97A7-1324E08D42AA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72F4379-900B-49A2-9E12-45A44CAED93C}" type="presOf" srcId="{D1B46980-6531-4606-95E6-44980827E919}" destId="{2BE915AB-18AA-4053-B92C-3BFC9ED204BB}" srcOrd="1" destOrd="0" presId="urn:microsoft.com/office/officeart/2005/8/layout/target3"/>
    <dgm:cxn modelId="{7B7CDD8C-F540-4533-A273-FB5F3F26B3D0}" type="presOf" srcId="{D8197B8C-B260-4A16-BDF4-0947B075E274}" destId="{25B08C86-7E15-44DC-BE7F-FFB55DD49D12}" srcOrd="0" destOrd="0" presId="urn:microsoft.com/office/officeart/2005/8/layout/target3"/>
    <dgm:cxn modelId="{D406DD73-636E-430F-8B9F-9E7A7362E8B1}" type="presOf" srcId="{D1B46980-6531-4606-95E6-44980827E919}" destId="{6140AFEC-043D-4C43-A2F9-D0F5331DF3A3}" srcOrd="0" destOrd="0" presId="urn:microsoft.com/office/officeart/2005/8/layout/target3"/>
    <dgm:cxn modelId="{CB5C909B-188B-4BFF-90D0-E50F95096BE5}" type="presOf" srcId="{B651F6E3-6281-48DB-9319-2AEAFDAE7572}" destId="{619D679B-A015-4ECF-8348-D1034C574F40}" srcOrd="0" destOrd="0" presId="urn:microsoft.com/office/officeart/2005/8/layout/target3"/>
    <dgm:cxn modelId="{ADAB1ABC-B24F-4F29-9BF5-9C157BAAD8F9}" type="presOf" srcId="{D1D4F407-5343-4D3F-B5B9-D407B03CAEB4}" destId="{AED2198E-93D5-4001-81B4-73124B309672}" srcOrd="1" destOrd="0" presId="urn:microsoft.com/office/officeart/2005/8/layout/target3"/>
    <dgm:cxn modelId="{630BACD8-2234-4EA3-B33F-5FEB08FF1D0A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13971-1109-4B04-80AA-2015840D74BE}" type="presParOf" srcId="{333A1088-737F-45CB-B68E-254E46348037}" destId="{F5ABB229-8D3B-4694-996A-96F23CF14429}" srcOrd="0" destOrd="0" presId="urn:microsoft.com/office/officeart/2005/8/layout/target3"/>
    <dgm:cxn modelId="{DC8AF306-ACD6-40F0-B040-855E1174455E}" type="presParOf" srcId="{333A1088-737F-45CB-B68E-254E46348037}" destId="{F41139FD-01EE-4571-8B17-4FB00FC51163}" srcOrd="1" destOrd="0" presId="urn:microsoft.com/office/officeart/2005/8/layout/target3"/>
    <dgm:cxn modelId="{B2755FCD-4111-4D51-924F-ED6204E2CD76}" type="presParOf" srcId="{333A1088-737F-45CB-B68E-254E46348037}" destId="{D005CE8C-CC26-4C3E-AC11-E15060ECD759}" srcOrd="2" destOrd="0" presId="urn:microsoft.com/office/officeart/2005/8/layout/target3"/>
    <dgm:cxn modelId="{BD5EE940-B256-4AFC-ADEF-DB5FBAEA3BF7}" type="presParOf" srcId="{333A1088-737F-45CB-B68E-254E46348037}" destId="{2C702D82-9B77-49B7-9568-BB8EB47C3372}" srcOrd="3" destOrd="0" presId="urn:microsoft.com/office/officeart/2005/8/layout/target3"/>
    <dgm:cxn modelId="{79898BDC-0D6E-4F94-A16E-F2CFCD147F87}" type="presParOf" srcId="{333A1088-737F-45CB-B68E-254E46348037}" destId="{A52A0455-90FF-4808-ABD0-F02540D31D5A}" srcOrd="4" destOrd="0" presId="urn:microsoft.com/office/officeart/2005/8/layout/target3"/>
    <dgm:cxn modelId="{BEF436CE-18C6-42CD-9A42-B94F73E1399E}" type="presParOf" srcId="{333A1088-737F-45CB-B68E-254E46348037}" destId="{6140AFEC-043D-4C43-A2F9-D0F5331DF3A3}" srcOrd="5" destOrd="0" presId="urn:microsoft.com/office/officeart/2005/8/layout/target3"/>
    <dgm:cxn modelId="{2F66CE5B-5325-4554-AEF7-D92EF60633A4}" type="presParOf" srcId="{333A1088-737F-45CB-B68E-254E46348037}" destId="{9358AC05-5D7D-4327-9F80-1AD486AEA664}" srcOrd="6" destOrd="0" presId="urn:microsoft.com/office/officeart/2005/8/layout/target3"/>
    <dgm:cxn modelId="{C2674EDB-0905-4CB3-AA4D-303D2C4308ED}" type="presParOf" srcId="{333A1088-737F-45CB-B68E-254E46348037}" destId="{313FC574-E1CD-4FB4-B054-0B805CE0447D}" srcOrd="7" destOrd="0" presId="urn:microsoft.com/office/officeart/2005/8/layout/target3"/>
    <dgm:cxn modelId="{D99363E8-9CB2-4D0C-9DE4-C3C022AD3A9F}" type="presParOf" srcId="{333A1088-737F-45CB-B68E-254E46348037}" destId="{619D679B-A015-4ECF-8348-D1034C574F40}" srcOrd="8" destOrd="0" presId="urn:microsoft.com/office/officeart/2005/8/layout/target3"/>
    <dgm:cxn modelId="{5DC8692A-6D6E-473C-814F-CDA1B6910EED}" type="presParOf" srcId="{333A1088-737F-45CB-B68E-254E46348037}" destId="{322283A8-4A27-4CDA-BAE3-F381106A9174}" srcOrd="9" destOrd="0" presId="urn:microsoft.com/office/officeart/2005/8/layout/target3"/>
    <dgm:cxn modelId="{2B21672B-7CCD-49DA-86BE-13CEF0A5F3A1}" type="presParOf" srcId="{333A1088-737F-45CB-B68E-254E46348037}" destId="{FFC9F71D-1B4F-4AD9-A4A6-86ADEFC8AF5C}" srcOrd="10" destOrd="0" presId="urn:microsoft.com/office/officeart/2005/8/layout/target3"/>
    <dgm:cxn modelId="{A979473C-1CFC-435E-95D0-1273014719EF}" type="presParOf" srcId="{333A1088-737F-45CB-B68E-254E46348037}" destId="{25B08C86-7E15-44DC-BE7F-FFB55DD49D12}" srcOrd="11" destOrd="0" presId="urn:microsoft.com/office/officeart/2005/8/layout/target3"/>
    <dgm:cxn modelId="{7F82124A-A581-4119-AB26-BE242EC88B27}" type="presParOf" srcId="{333A1088-737F-45CB-B68E-254E46348037}" destId="{76644BE8-9D7C-4C09-B250-3D10AF48CBB7}" srcOrd="12" destOrd="0" presId="urn:microsoft.com/office/officeart/2005/8/layout/target3"/>
    <dgm:cxn modelId="{BF3044D4-1FD9-411A-854A-A6067B5CFD15}" type="presParOf" srcId="{333A1088-737F-45CB-B68E-254E46348037}" destId="{EE85B701-7295-41C0-BA7A-34D3756A2AE6}" srcOrd="13" destOrd="0" presId="urn:microsoft.com/office/officeart/2005/8/layout/target3"/>
    <dgm:cxn modelId="{3DBB05DF-0813-4093-8E3C-6F0E60D447F6}" type="presParOf" srcId="{333A1088-737F-45CB-B68E-254E46348037}" destId="{8BEBB6EC-1DAA-4CAC-8A25-BC0FCBD5DBD5}" srcOrd="14" destOrd="0" presId="urn:microsoft.com/office/officeart/2005/8/layout/target3"/>
    <dgm:cxn modelId="{829942FE-552B-4A76-9428-A75090F931AA}" type="presParOf" srcId="{333A1088-737F-45CB-B68E-254E46348037}" destId="{AED2198E-93D5-4001-81B4-73124B309672}" srcOrd="15" destOrd="0" presId="urn:microsoft.com/office/officeart/2005/8/layout/target3"/>
    <dgm:cxn modelId="{C8A5DC54-BDC9-4319-9A31-6880AEF73882}" type="presParOf" srcId="{333A1088-737F-45CB-B68E-254E46348037}" destId="{2BE915AB-18AA-4053-B92C-3BFC9ED204BB}" srcOrd="16" destOrd="0" presId="urn:microsoft.com/office/officeart/2005/8/layout/target3"/>
    <dgm:cxn modelId="{2C00F144-5157-4DCD-8129-BC8AEC4C053C}" type="presParOf" srcId="{333A1088-737F-45CB-B68E-254E46348037}" destId="{6BB5E863-4638-4E1D-BFDE-399D028AC4ED}" srcOrd="17" destOrd="0" presId="urn:microsoft.com/office/officeart/2005/8/layout/target3"/>
    <dgm:cxn modelId="{0674A23A-0951-47F8-A01B-A1B4EE658CF2}" type="presParOf" srcId="{333A1088-737F-45CB-B68E-254E46348037}" destId="{5A5FFA88-C948-4069-8E93-59FA12366E83}" srcOrd="18" destOrd="0" presId="urn:microsoft.com/office/officeart/2005/8/layout/target3"/>
    <dgm:cxn modelId="{E79192BE-C18E-4984-88AC-B04135BF9D6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VY_32_INOVACE_11_ČESKÝ_JAZYK_A_LITERATURA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literatura 2. poloviny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0BA8B-5B2F-4E58-94A2-0C57869C1A85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F5CC7-9A67-42F3-BA82-3360030CD9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5982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0BA8B-5B2F-4E58-94A2-0C57869C1A85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F5CC7-9A67-42F3-BA82-3360030CD9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29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0BA8B-5B2F-4E58-94A2-0C57869C1A85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F5CC7-9A67-42F3-BA82-3360030CD9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724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0BA8B-5B2F-4E58-94A2-0C57869C1A85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F5CC7-9A67-42F3-BA82-3360030CD9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594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0BA8B-5B2F-4E58-94A2-0C57869C1A85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F5CC7-9A67-42F3-BA82-3360030CD9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577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0BA8B-5B2F-4E58-94A2-0C57869C1A85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F5CC7-9A67-42F3-BA82-3360030CD9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760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0BA8B-5B2F-4E58-94A2-0C57869C1A85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F5CC7-9A67-42F3-BA82-3360030CD9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80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0BA8B-5B2F-4E58-94A2-0C57869C1A85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F5CC7-9A67-42F3-BA82-3360030CD9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438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0BA8B-5B2F-4E58-94A2-0C57869C1A85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F5CC7-9A67-42F3-BA82-3360030CD9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82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0BA8B-5B2F-4E58-94A2-0C57869C1A85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F5CC7-9A67-42F3-BA82-3360030CD9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0604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0BA8B-5B2F-4E58-94A2-0C57869C1A85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F5CC7-9A67-42F3-BA82-3360030CD9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818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40000">
              <a:schemeClr val="accent1">
                <a:lumMod val="7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30BA8B-5B2F-4E58-94A2-0C57869C1A85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0F5CC7-9A67-42F3-BA82-3360030CD9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36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970289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Hádej, kdo jsem?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9053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2439157"/>
              </p:ext>
            </p:extLst>
          </p:nvPr>
        </p:nvGraphicFramePr>
        <p:xfrm>
          <a:off x="1547813" y="1412875"/>
          <a:ext cx="6096000" cy="165737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listopad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si zopakují všechny probrané osobnosti české literatury 2. pol. 20. stol.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844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perspectiveRight"/>
            <a:lightRig rig="threePt" dir="t"/>
          </a:scene3d>
          <a:sp3d>
            <a:bevelT prst="relaxedInset"/>
          </a:sp3d>
        </p:spPr>
        <p:txBody>
          <a:bodyPr/>
          <a:lstStyle/>
          <a:p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Česká literatura po roce 1945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75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054968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  <a:scene3d>
            <a:camera prst="perspectiveRight"/>
            <a:lightRig rig="threePt" dir="t"/>
          </a:scene3d>
          <a:sp3d>
            <a:bevelT prst="relaxedInset"/>
          </a:sp3d>
        </p:spPr>
        <p:txBody>
          <a:bodyPr/>
          <a:lstStyle/>
          <a:p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Hádej, kdo jsem?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9647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274638"/>
            <a:ext cx="1296144" cy="1143000"/>
          </a:xfrm>
        </p:spPr>
        <p:txBody>
          <a:bodyPr/>
          <a:lstStyle/>
          <a:p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1.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Na mou tvorbu měl největší vliv můj nevlastní otec. Za svůj život jsem vystřídal mnoho zaměstnání, což jsem také zúročil při tvorbě svých knih. Kmenovým režisérem mých knih je Jiří Menzel.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548680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Bohumil Hrabal</a:t>
            </a:r>
            <a:endParaRPr lang="cs-CZ" sz="2400" dirty="0"/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166969"/>
            <a:ext cx="4038600" cy="3392424"/>
          </a:xfrm>
        </p:spPr>
      </p:pic>
    </p:spTree>
    <p:extLst>
      <p:ext uri="{BB962C8B-B14F-4D97-AF65-F5344CB8AC3E}">
        <p14:creationId xmlns:p14="http://schemas.microsoft.com/office/powerpoint/2010/main" val="32348423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274638"/>
            <a:ext cx="1296144" cy="1143000"/>
          </a:xfrm>
        </p:spPr>
        <p:txBody>
          <a:bodyPr/>
          <a:lstStyle/>
          <a:p>
            <a:r>
              <a:rPr lang="cs-CZ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2</a:t>
            </a:r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.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/>
              <a:t>V mládí jsem působil jako velvyslanec v Moskvě.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 </a:t>
            </a:r>
            <a:r>
              <a:rPr lang="cs-CZ" dirty="0"/>
              <a:t>roce 1968 jsem byl stále pronásledován českou státní bezpečností. </a:t>
            </a:r>
          </a:p>
          <a:p>
            <a:pPr marL="0" indent="0" algn="ctr">
              <a:buNone/>
            </a:pPr>
            <a:r>
              <a:rPr lang="cs-CZ" dirty="0"/>
              <a:t>Z Vídně mi nebyl dovolen návrat do vlasti. I dnes žiji  v Rakousku. Veškeré své životní zkušenosti jsem popsal v knize </a:t>
            </a:r>
          </a:p>
          <a:p>
            <a:pPr marL="0" indent="0" algn="ctr">
              <a:buNone/>
            </a:pPr>
            <a:r>
              <a:rPr lang="cs-CZ" dirty="0"/>
              <a:t>To byl můj život!!. </a:t>
            </a:r>
          </a:p>
          <a:p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0072" y="548680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Pavel Kohout </a:t>
            </a:r>
            <a:endParaRPr lang="cs-CZ" sz="2400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225" y="1943894"/>
            <a:ext cx="2876550" cy="3838575"/>
          </a:xfrm>
        </p:spPr>
      </p:pic>
    </p:spTree>
    <p:extLst>
      <p:ext uri="{BB962C8B-B14F-4D97-AF65-F5344CB8AC3E}">
        <p14:creationId xmlns:p14="http://schemas.microsoft.com/office/powerpoint/2010/main" val="37885462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274638"/>
            <a:ext cx="1296144" cy="1143000"/>
          </a:xfrm>
        </p:spPr>
        <p:txBody>
          <a:bodyPr/>
          <a:lstStyle/>
          <a:p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3.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Pocházím z podnikatelské rodiny, díky čemuž jsem měl ztížené možnosti </a:t>
            </a:r>
            <a:r>
              <a:rPr lang="cs-CZ" dirty="0" smtClean="0"/>
              <a:t>studia.</a:t>
            </a:r>
          </a:p>
          <a:p>
            <a:pPr marL="0" indent="0" algn="ctr">
              <a:buNone/>
            </a:pPr>
            <a:r>
              <a:rPr lang="cs-CZ" dirty="0" smtClean="0"/>
              <a:t>Byl </a:t>
            </a:r>
            <a:r>
              <a:rPr lang="cs-CZ" dirty="0" smtClean="0"/>
              <a:t>jsem mluvčím Charty 77, díky čemuž jsem strávil několik let ve vězení.</a:t>
            </a:r>
          </a:p>
          <a:p>
            <a:pPr marL="0" indent="0" algn="ctr">
              <a:buNone/>
            </a:pPr>
            <a:r>
              <a:rPr lang="cs-CZ" dirty="0" smtClean="0"/>
              <a:t>Po revoluci jsem byl nejznámější osobnost Československa.</a:t>
            </a:r>
            <a:endParaRPr lang="cs-CZ" dirty="0"/>
          </a:p>
          <a:p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0072" y="548680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Václav Havel</a:t>
            </a:r>
            <a:endParaRPr lang="cs-CZ" sz="24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320" y="1828641"/>
            <a:ext cx="2880360" cy="4069080"/>
          </a:xfrm>
        </p:spPr>
      </p:pic>
    </p:spTree>
    <p:extLst>
      <p:ext uri="{BB962C8B-B14F-4D97-AF65-F5344CB8AC3E}">
        <p14:creationId xmlns:p14="http://schemas.microsoft.com/office/powerpoint/2010/main" val="11342429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274638"/>
            <a:ext cx="1296144" cy="1143000"/>
          </a:xfrm>
        </p:spPr>
        <p:txBody>
          <a:bodyPr/>
          <a:lstStyle/>
          <a:p>
            <a:r>
              <a:rPr lang="cs-CZ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4</a:t>
            </a:r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.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Po roce 1969 jsem emigroval do Kanady, kde jsem se podílel na vzniku Exilového nakladatelství 68 </a:t>
            </a:r>
            <a:r>
              <a:rPr lang="cs-CZ" dirty="0" err="1" smtClean="0"/>
              <a:t>Publishers</a:t>
            </a:r>
            <a:r>
              <a:rPr lang="cs-CZ" dirty="0" smtClean="0"/>
              <a:t>. </a:t>
            </a:r>
            <a:br>
              <a:rPr lang="cs-CZ" dirty="0" smtClean="0"/>
            </a:br>
            <a:r>
              <a:rPr lang="cs-CZ" dirty="0" smtClean="0"/>
              <a:t>Na univerzitě v Torontu jsem pracoval jako profesor v oboru divadla, literatury a filmu. </a:t>
            </a:r>
            <a:endParaRPr lang="cs-CZ" dirty="0"/>
          </a:p>
          <a:p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0072" y="548680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Josef Škvorecký</a:t>
            </a: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" y="2048097"/>
            <a:ext cx="2743200" cy="3630168"/>
          </a:xfrm>
        </p:spPr>
      </p:pic>
    </p:spTree>
    <p:extLst>
      <p:ext uri="{BB962C8B-B14F-4D97-AF65-F5344CB8AC3E}">
        <p14:creationId xmlns:p14="http://schemas.microsoft.com/office/powerpoint/2010/main" val="39251085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274638"/>
            <a:ext cx="1296144" cy="1143000"/>
          </a:xfrm>
        </p:spPr>
        <p:txBody>
          <a:bodyPr/>
          <a:lstStyle/>
          <a:p>
            <a:r>
              <a:rPr lang="cs-CZ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5</a:t>
            </a:r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.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/>
              <a:t>Pocházím z Brna </a:t>
            </a:r>
            <a:br>
              <a:rPr lang="cs-CZ" dirty="0" smtClean="0"/>
            </a:br>
            <a:r>
              <a:rPr lang="cs-CZ" dirty="0" smtClean="0"/>
              <a:t>z umělecké rodiny, můj otec </a:t>
            </a:r>
            <a:r>
              <a:rPr lang="cs-CZ" dirty="0"/>
              <a:t>byl významný hudební </a:t>
            </a:r>
            <a:r>
              <a:rPr lang="cs-CZ" dirty="0" smtClean="0"/>
              <a:t>pedagog a </a:t>
            </a:r>
            <a:r>
              <a:rPr lang="cs-CZ" dirty="0"/>
              <a:t>rektor JAMU. </a:t>
            </a:r>
            <a:r>
              <a:rPr lang="cs-CZ" dirty="0" smtClean="0"/>
              <a:t>Můj bratranec je básník, překladatel, Vyučoval jsem jako </a:t>
            </a:r>
            <a:r>
              <a:rPr lang="cs-CZ" dirty="0"/>
              <a:t>docent světovou literaturu na vysoké škole. </a:t>
            </a:r>
          </a:p>
          <a:p>
            <a:pPr algn="ctr"/>
            <a:r>
              <a:rPr lang="cs-CZ" dirty="0" smtClean="0"/>
              <a:t>Dnes žiji ve Francii a jsem považován za francouzského spisovatele českého původu.</a:t>
            </a:r>
            <a:endParaRPr lang="cs-CZ" dirty="0"/>
          </a:p>
          <a:p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0072" y="548680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Milan Kundera</a:t>
            </a:r>
            <a:endParaRPr lang="cs-CZ" sz="2400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12470"/>
            <a:ext cx="4038600" cy="4101422"/>
          </a:xfrm>
        </p:spPr>
      </p:pic>
    </p:spTree>
    <p:extLst>
      <p:ext uri="{BB962C8B-B14F-4D97-AF65-F5344CB8AC3E}">
        <p14:creationId xmlns:p14="http://schemas.microsoft.com/office/powerpoint/2010/main" val="10326990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274638"/>
            <a:ext cx="1296144" cy="1143000"/>
          </a:xfrm>
        </p:spPr>
        <p:txBody>
          <a:bodyPr/>
          <a:lstStyle/>
          <a:p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6.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Jsem česká spisovatelka a překladatelka. V 60. letech jsem působila také jako herečka </a:t>
            </a:r>
            <a:br>
              <a:rPr lang="cs-CZ" dirty="0" smtClean="0"/>
            </a:br>
            <a:r>
              <a:rPr lang="cs-CZ" dirty="0" smtClean="0"/>
              <a:t>a zpěvačka. Po roce 1968 jsem emigrovala do Kanady, kde jsem pomáhala založit exilové nakladatelství 68 </a:t>
            </a:r>
            <a:r>
              <a:rPr lang="cs-CZ" dirty="0" err="1" smtClean="0"/>
              <a:t>Publishers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548680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Zdena Salivarová</a:t>
            </a: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204864"/>
            <a:ext cx="4130555" cy="2581597"/>
          </a:xfrm>
        </p:spPr>
      </p:pic>
    </p:spTree>
    <p:extLst>
      <p:ext uri="{BB962C8B-B14F-4D97-AF65-F5344CB8AC3E}">
        <p14:creationId xmlns:p14="http://schemas.microsoft.com/office/powerpoint/2010/main" val="8646187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274638"/>
            <a:ext cx="1296144" cy="1143000"/>
          </a:xfrm>
        </p:spPr>
        <p:txBody>
          <a:bodyPr/>
          <a:lstStyle/>
          <a:p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6.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Celý život jsem měl přezdívku ….., protože jsem nikdy neuposlechl režim a stále působil jako hlavní představitel undergroundu. </a:t>
            </a:r>
            <a:br>
              <a:rPr lang="cs-CZ" dirty="0" smtClean="0"/>
            </a:br>
            <a:r>
              <a:rPr lang="cs-CZ" dirty="0" smtClean="0"/>
              <a:t>Ve středu 9. 11. 2011 jsem po dlouhé nemoci zemřel.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220072" y="548680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Ivan Martin Jirous</a:t>
            </a:r>
            <a:endParaRPr lang="cs-CZ" sz="24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772816"/>
            <a:ext cx="2687960" cy="4018500"/>
          </a:xfrm>
        </p:spPr>
      </p:pic>
    </p:spTree>
    <p:extLst>
      <p:ext uri="{BB962C8B-B14F-4D97-AF65-F5344CB8AC3E}">
        <p14:creationId xmlns:p14="http://schemas.microsoft.com/office/powerpoint/2010/main" val="13724453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274638"/>
            <a:ext cx="1296144" cy="1143000"/>
          </a:xfrm>
        </p:spPr>
        <p:txBody>
          <a:bodyPr/>
          <a:lstStyle/>
          <a:p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6.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algn="ctr"/>
            <a:r>
              <a:rPr lang="cs-CZ" dirty="0" smtClean="0"/>
              <a:t>Pocházel jsem z </a:t>
            </a:r>
            <a:r>
              <a:rPr lang="cs-CZ" dirty="0"/>
              <a:t>česko-židovské rodiny. Studoval </a:t>
            </a:r>
            <a:r>
              <a:rPr lang="cs-CZ" dirty="0" smtClean="0"/>
              <a:t>jsem na </a:t>
            </a:r>
            <a:r>
              <a:rPr lang="cs-CZ" dirty="0"/>
              <a:t>gymnáziu v Polsku, vysokou školu na Ukrajině. </a:t>
            </a:r>
            <a:r>
              <a:rPr lang="cs-CZ" dirty="0" smtClean="0"/>
              <a:t>Před válkou jsem utekl až do </a:t>
            </a:r>
            <a:r>
              <a:rPr lang="cs-CZ" dirty="0" err="1" smtClean="0"/>
              <a:t>Kazachstanu</a:t>
            </a:r>
            <a:r>
              <a:rPr lang="cs-CZ" dirty="0"/>
              <a:t>, kde </a:t>
            </a:r>
            <a:r>
              <a:rPr lang="cs-CZ" dirty="0" smtClean="0"/>
              <a:t>jsem se </a:t>
            </a:r>
            <a:r>
              <a:rPr lang="cs-CZ" dirty="0"/>
              <a:t>stal učitelem. </a:t>
            </a:r>
            <a:r>
              <a:rPr lang="cs-CZ" dirty="0" smtClean="0"/>
              <a:t>Během </a:t>
            </a:r>
            <a:r>
              <a:rPr lang="cs-CZ" dirty="0"/>
              <a:t>války </a:t>
            </a:r>
            <a:r>
              <a:rPr lang="cs-CZ" dirty="0" smtClean="0"/>
              <a:t>jsem obdržel </a:t>
            </a:r>
            <a:r>
              <a:rPr lang="cs-CZ" dirty="0"/>
              <a:t>za statečnost několik vyznamenání. Po srpnu 1968 </a:t>
            </a:r>
            <a:r>
              <a:rPr lang="cs-CZ" dirty="0" smtClean="0"/>
              <a:t>jsem emigroval </a:t>
            </a:r>
            <a:r>
              <a:rPr lang="cs-CZ" dirty="0"/>
              <a:t>s rodinou do Mnichova, koncem </a:t>
            </a:r>
            <a:r>
              <a:rPr lang="cs-CZ" dirty="0" smtClean="0"/>
              <a:t>70. let jsem </a:t>
            </a:r>
            <a:r>
              <a:rPr lang="cs-CZ" dirty="0"/>
              <a:t>se přestěhoval </a:t>
            </a:r>
            <a:r>
              <a:rPr lang="cs-CZ" dirty="0" smtClean="0"/>
              <a:t>do Itálie</a:t>
            </a:r>
            <a:r>
              <a:rPr lang="cs-CZ" dirty="0"/>
              <a:t>, kde </a:t>
            </a:r>
            <a:r>
              <a:rPr lang="cs-CZ" dirty="0" smtClean="0"/>
              <a:t>jsem po </a:t>
            </a:r>
            <a:r>
              <a:rPr lang="cs-CZ" dirty="0"/>
              <a:t>dlouhé nemoci zemřel.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220072" y="548680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Ludvík Aškenazy</a:t>
            </a: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556792"/>
            <a:ext cx="2831976" cy="3964766"/>
          </a:xfrm>
        </p:spPr>
      </p:pic>
    </p:spTree>
    <p:extLst>
      <p:ext uri="{BB962C8B-B14F-4D97-AF65-F5344CB8AC3E}">
        <p14:creationId xmlns:p14="http://schemas.microsoft.com/office/powerpoint/2010/main" val="17625286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Hádej, kdo jsem?</a:t>
            </a: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1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bbusiness.ning.com/profiles/blogs/milan-kundera-bruenner</a:t>
            </a:r>
          </a:p>
          <a:p>
            <a:r>
              <a:rPr lang="cs-CZ" sz="16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1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cs.wikipedia.org/wiki/Pavel_Kohout</a:t>
            </a:r>
          </a:p>
          <a:p>
            <a:r>
              <a:rPr lang="cs-CZ" sz="16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1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motyl.vzahrade.net/hrabal/samota/index.html</a:t>
            </a:r>
          </a:p>
          <a:p>
            <a:r>
              <a:rPr lang="cs-CZ" sz="16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http://czechfolks.com/plus/2010/12/07/josef-skvorecky-ze-zivota-ceske-spolecnosti</a:t>
            </a:r>
            <a:r>
              <a:rPr lang="cs-CZ" sz="1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/</a:t>
            </a:r>
          </a:p>
          <a:p>
            <a:r>
              <a:rPr lang="cs-CZ" sz="16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1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www.stance.cz/tiskove_stredisko/presscenter.php?p=text_detail&amp;idfirmy=43&amp;idslozky=427&amp;idtextu=1451</a:t>
            </a:r>
          </a:p>
          <a:p>
            <a:r>
              <a:rPr lang="cs-CZ" sz="16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http://www.pwf.cz/archivy/autori/zdena-salivarova/cz</a:t>
            </a:r>
            <a:r>
              <a:rPr lang="cs-CZ" sz="1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/</a:t>
            </a:r>
          </a:p>
          <a:p>
            <a:r>
              <a:rPr lang="cs-CZ" sz="16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1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www.slovnikceskeliteratury.cz/showContent.jsp?docId=1038</a:t>
            </a:r>
          </a:p>
          <a:p>
            <a:r>
              <a:rPr lang="cs-CZ" sz="16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http://www.slovnikceskeliteratury.cz/showContent.jsp?docId=246</a:t>
            </a:r>
            <a:endParaRPr lang="cs-CZ" sz="1600" b="1" spc="300" dirty="0" smtClean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00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2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007139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319</Words>
  <Application>Microsoft Office PowerPoint</Application>
  <PresentationFormat>Předvádění na obrazovce (4:3)</PresentationFormat>
  <Paragraphs>52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Česká literatura po roce 1945</vt:lpstr>
      <vt:lpstr>1.</vt:lpstr>
      <vt:lpstr>2.</vt:lpstr>
      <vt:lpstr>3.</vt:lpstr>
      <vt:lpstr>4.</vt:lpstr>
      <vt:lpstr>5.</vt:lpstr>
      <vt:lpstr>6.</vt:lpstr>
      <vt:lpstr>6.</vt:lpstr>
      <vt:lpstr>6.</vt:lpstr>
      <vt:lpstr>Hádej, kdo jsem?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literatura po roce 1945</dc:title>
  <dc:creator>Jajinka</dc:creator>
  <cp:lastModifiedBy>Jajinka</cp:lastModifiedBy>
  <cp:revision>12</cp:revision>
  <dcterms:created xsi:type="dcterms:W3CDTF">2011-09-25T09:16:22Z</dcterms:created>
  <dcterms:modified xsi:type="dcterms:W3CDTF">2011-12-28T17:12:23Z</dcterms:modified>
</cp:coreProperties>
</file>