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6" r:id="rId3"/>
    <p:sldId id="258" r:id="rId4"/>
    <p:sldId id="257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3" r:id="rId14"/>
    <p:sldId id="269" r:id="rId15"/>
    <p:sldId id="268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800" baseline="0" dirty="0" smtClean="0"/>
            <a:t>VY_32_INOVACE_12_ČESKÝ_JAZYK_A_LITERATURA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Jana </a:t>
          </a:r>
          <a:r>
            <a:rPr lang="cs-CZ" sz="2000" dirty="0" err="1" smtClean="0"/>
            <a:t>Kolbeová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Česká literatura 2. poloviny 20. století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1.07/1.4.00/21.0816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A54375E-FB6C-4B5F-83BD-E546C53BDB53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B8AEDA4-B71D-4800-BA8E-4A1E3B498D3D}" type="presOf" srcId="{D1D4F407-5343-4D3F-B5B9-D407B03CAEB4}" destId="{AED2198E-93D5-4001-81B4-73124B309672}" srcOrd="1" destOrd="0" presId="urn:microsoft.com/office/officeart/2005/8/layout/target3"/>
    <dgm:cxn modelId="{6D410EBC-A10F-43D2-8A54-EDA05FF94CF7}" type="presOf" srcId="{D8197B8C-B260-4A16-BDF4-0947B075E274}" destId="{25B08C86-7E15-44DC-BE7F-FFB55DD49D12}" srcOrd="0" destOrd="0" presId="urn:microsoft.com/office/officeart/2005/8/layout/target3"/>
    <dgm:cxn modelId="{671AC144-D1A0-4BAA-9215-279A5210F1D1}" type="presOf" srcId="{757F3AB3-0718-4624-B441-E567A8F0AB56}" destId="{333A1088-737F-45CB-B68E-254E46348037}" srcOrd="0" destOrd="0" presId="urn:microsoft.com/office/officeart/2005/8/layout/target3"/>
    <dgm:cxn modelId="{08A52E40-AF94-4B32-AFC4-C3C58D356A39}" type="presOf" srcId="{4C35D32F-0EAB-4CD7-82EE-45574DC2A586}" destId="{890E4F0B-2866-4A3F-A3C7-2A14B1797930}" srcOrd="1" destOrd="0" presId="urn:microsoft.com/office/officeart/2005/8/layout/target3"/>
    <dgm:cxn modelId="{40C8EDBB-8125-4364-ACDD-FF2254104EDC}" type="presOf" srcId="{D1B46980-6531-4606-95E6-44980827E919}" destId="{6140AFEC-043D-4C43-A2F9-D0F5331DF3A3}" srcOrd="0" destOrd="0" presId="urn:microsoft.com/office/officeart/2005/8/layout/target3"/>
    <dgm:cxn modelId="{C1F846AA-2569-4C1D-AB2D-BA98F5F54B93}" type="presOf" srcId="{B651F6E3-6281-48DB-9319-2AEAFDAE7572}" destId="{6BB5E863-4638-4E1D-BFDE-399D028AC4ED}" srcOrd="1" destOrd="0" presId="urn:microsoft.com/office/officeart/2005/8/layout/target3"/>
    <dgm:cxn modelId="{4900D747-3719-45F8-BBDC-E3A831276C4A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9931F29-5CFB-45AA-97FA-7EC423ABD410}" type="presOf" srcId="{D1D4F407-5343-4D3F-B5B9-D407B03CAEB4}" destId="{D005CE8C-CC26-4C3E-AC11-E15060ECD759}" srcOrd="0" destOrd="0" presId="urn:microsoft.com/office/officeart/2005/8/layout/target3"/>
    <dgm:cxn modelId="{3C8E7216-A3B1-4596-A0F4-C41E8E9A5406}" type="presOf" srcId="{D8197B8C-B260-4A16-BDF4-0947B075E274}" destId="{5A5FFA88-C948-4069-8E93-59FA12366E83}" srcOrd="1" destOrd="0" presId="urn:microsoft.com/office/officeart/2005/8/layout/target3"/>
    <dgm:cxn modelId="{E2C2653D-968D-4D3E-8AB6-9F016025E111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DB5D0FD-F9F4-40CD-972C-50DD650EF9EA}" type="presParOf" srcId="{333A1088-737F-45CB-B68E-254E46348037}" destId="{F5ABB229-8D3B-4694-996A-96F23CF14429}" srcOrd="0" destOrd="0" presId="urn:microsoft.com/office/officeart/2005/8/layout/target3"/>
    <dgm:cxn modelId="{A0027AB2-1EDF-4E8A-84E0-EEE9736268B2}" type="presParOf" srcId="{333A1088-737F-45CB-B68E-254E46348037}" destId="{F41139FD-01EE-4571-8B17-4FB00FC51163}" srcOrd="1" destOrd="0" presId="urn:microsoft.com/office/officeart/2005/8/layout/target3"/>
    <dgm:cxn modelId="{064564C8-07B0-409D-A037-CAB564247F15}" type="presParOf" srcId="{333A1088-737F-45CB-B68E-254E46348037}" destId="{D005CE8C-CC26-4C3E-AC11-E15060ECD759}" srcOrd="2" destOrd="0" presId="urn:microsoft.com/office/officeart/2005/8/layout/target3"/>
    <dgm:cxn modelId="{89B0389B-31A6-4F3D-8E67-380FD10496CC}" type="presParOf" srcId="{333A1088-737F-45CB-B68E-254E46348037}" destId="{2C702D82-9B77-49B7-9568-BB8EB47C3372}" srcOrd="3" destOrd="0" presId="urn:microsoft.com/office/officeart/2005/8/layout/target3"/>
    <dgm:cxn modelId="{D4C3C62B-B14B-4B12-B465-E1DBB56665A7}" type="presParOf" srcId="{333A1088-737F-45CB-B68E-254E46348037}" destId="{A52A0455-90FF-4808-ABD0-F02540D31D5A}" srcOrd="4" destOrd="0" presId="urn:microsoft.com/office/officeart/2005/8/layout/target3"/>
    <dgm:cxn modelId="{262BACCB-69D2-4D60-88A5-63DF63B2E1B0}" type="presParOf" srcId="{333A1088-737F-45CB-B68E-254E46348037}" destId="{6140AFEC-043D-4C43-A2F9-D0F5331DF3A3}" srcOrd="5" destOrd="0" presId="urn:microsoft.com/office/officeart/2005/8/layout/target3"/>
    <dgm:cxn modelId="{BA819AD9-282B-4D66-A4CD-6FDAF0236C8E}" type="presParOf" srcId="{333A1088-737F-45CB-B68E-254E46348037}" destId="{9358AC05-5D7D-4327-9F80-1AD486AEA664}" srcOrd="6" destOrd="0" presId="urn:microsoft.com/office/officeart/2005/8/layout/target3"/>
    <dgm:cxn modelId="{E9BAC821-EB5A-4A21-9F4A-88B858AFF620}" type="presParOf" srcId="{333A1088-737F-45CB-B68E-254E46348037}" destId="{313FC574-E1CD-4FB4-B054-0B805CE0447D}" srcOrd="7" destOrd="0" presId="urn:microsoft.com/office/officeart/2005/8/layout/target3"/>
    <dgm:cxn modelId="{889558AD-4C28-4F8C-B5D0-6A27F6CEE4D4}" type="presParOf" srcId="{333A1088-737F-45CB-B68E-254E46348037}" destId="{619D679B-A015-4ECF-8348-D1034C574F40}" srcOrd="8" destOrd="0" presId="urn:microsoft.com/office/officeart/2005/8/layout/target3"/>
    <dgm:cxn modelId="{F71654CC-F1EE-4D11-9637-7AED3E1CFAD4}" type="presParOf" srcId="{333A1088-737F-45CB-B68E-254E46348037}" destId="{322283A8-4A27-4CDA-BAE3-F381106A9174}" srcOrd="9" destOrd="0" presId="urn:microsoft.com/office/officeart/2005/8/layout/target3"/>
    <dgm:cxn modelId="{7FA0E777-AE3B-4811-B19A-E865ECB06251}" type="presParOf" srcId="{333A1088-737F-45CB-B68E-254E46348037}" destId="{FFC9F71D-1B4F-4AD9-A4A6-86ADEFC8AF5C}" srcOrd="10" destOrd="0" presId="urn:microsoft.com/office/officeart/2005/8/layout/target3"/>
    <dgm:cxn modelId="{481B1830-BC23-48A7-8C73-CB36B2181581}" type="presParOf" srcId="{333A1088-737F-45CB-B68E-254E46348037}" destId="{25B08C86-7E15-44DC-BE7F-FFB55DD49D12}" srcOrd="11" destOrd="0" presId="urn:microsoft.com/office/officeart/2005/8/layout/target3"/>
    <dgm:cxn modelId="{9DE09B7D-AB5C-444D-9D9C-65D26769B35C}" type="presParOf" srcId="{333A1088-737F-45CB-B68E-254E46348037}" destId="{76644BE8-9D7C-4C09-B250-3D10AF48CBB7}" srcOrd="12" destOrd="0" presId="urn:microsoft.com/office/officeart/2005/8/layout/target3"/>
    <dgm:cxn modelId="{47F10D77-38DF-4B39-AB02-15CAF1591183}" type="presParOf" srcId="{333A1088-737F-45CB-B68E-254E46348037}" destId="{EE85B701-7295-41C0-BA7A-34D3756A2AE6}" srcOrd="13" destOrd="0" presId="urn:microsoft.com/office/officeart/2005/8/layout/target3"/>
    <dgm:cxn modelId="{7C8A2BAE-FE93-4123-A98E-A609DB4C19AB}" type="presParOf" srcId="{333A1088-737F-45CB-B68E-254E46348037}" destId="{8BEBB6EC-1DAA-4CAC-8A25-BC0FCBD5DBD5}" srcOrd="14" destOrd="0" presId="urn:microsoft.com/office/officeart/2005/8/layout/target3"/>
    <dgm:cxn modelId="{C7AFFD7E-4A2D-432F-B737-E982BC2F27F6}" type="presParOf" srcId="{333A1088-737F-45CB-B68E-254E46348037}" destId="{AED2198E-93D5-4001-81B4-73124B309672}" srcOrd="15" destOrd="0" presId="urn:microsoft.com/office/officeart/2005/8/layout/target3"/>
    <dgm:cxn modelId="{86DF3B74-9872-41F3-8310-13CA744FE18F}" type="presParOf" srcId="{333A1088-737F-45CB-B68E-254E46348037}" destId="{2BE915AB-18AA-4053-B92C-3BFC9ED204BB}" srcOrd="16" destOrd="0" presId="urn:microsoft.com/office/officeart/2005/8/layout/target3"/>
    <dgm:cxn modelId="{5CD5BBF2-1474-4E57-B00F-12921F76A7AE}" type="presParOf" srcId="{333A1088-737F-45CB-B68E-254E46348037}" destId="{6BB5E863-4638-4E1D-BFDE-399D028AC4ED}" srcOrd="17" destOrd="0" presId="urn:microsoft.com/office/officeart/2005/8/layout/target3"/>
    <dgm:cxn modelId="{0A693721-90D9-49CE-9456-0413812E6371}" type="presParOf" srcId="{333A1088-737F-45CB-B68E-254E46348037}" destId="{5A5FFA88-C948-4069-8E93-59FA12366E83}" srcOrd="18" destOrd="0" presId="urn:microsoft.com/office/officeart/2005/8/layout/target3"/>
    <dgm:cxn modelId="{451B0392-4659-4075-BFCD-7ED0FEC7C86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</a:t>
          </a:r>
          <a:r>
            <a:rPr lang="cs-CZ" sz="2000" kern="1200" dirty="0" err="1" smtClean="0"/>
            <a:t>Kolbeová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800" kern="1200" baseline="0" dirty="0" smtClean="0"/>
            <a:t>VY_32_INOVACE_12_ČESKÝ_JAZYK_A_LITERATURA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Česká literatura 2. poloviny 20. století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1.07/1.4.00/21.0816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7119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9624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002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60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855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357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999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417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821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860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211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24000">
              <a:schemeClr val="accent4">
                <a:lumMod val="60000"/>
                <a:lumOff val="40000"/>
              </a:schemeClr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28960-FB60-4206-A50E-E1C15D3A9BD0}" type="datetimeFigureOut">
              <a:rPr lang="cs-CZ" smtClean="0"/>
              <a:t>28.12.2011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9986E-3449-484F-8E38-B57D9FF4B5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5814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7301779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1" y="4149080"/>
            <a:ext cx="5779164" cy="17855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</a:rPr>
              <a:t>Autoři a díla</a:t>
            </a:r>
            <a:endParaRPr lang="cs-CZ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331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797152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885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2053364"/>
              </p:ext>
            </p:extLst>
          </p:nvPr>
        </p:nvGraphicFramePr>
        <p:xfrm>
          <a:off x="1547813" y="1412875"/>
          <a:ext cx="6096000" cy="165737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listopad 2011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9.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Žáci si zopakují všechny probrané osobnosti české literatury 2. pol. 20. stol.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FFFF"/>
                        </a:gs>
                        <a:gs pos="7001">
                          <a:srgbClr val="E6E6E6"/>
                        </a:gs>
                        <a:gs pos="17000">
                          <a:schemeClr val="accent1">
                            <a:lumMod val="32000"/>
                            <a:lumOff val="68000"/>
                            <a:alpha val="83000"/>
                          </a:schemeClr>
                        </a:gs>
                        <a:gs pos="79000">
                          <a:srgbClr val="E6E6E6"/>
                        </a:gs>
                        <a:gs pos="85001">
                          <a:srgbClr val="7D8496"/>
                        </a:gs>
                        <a:gs pos="100000">
                          <a:srgbClr val="E6E6E6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025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85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cs-CZ" dirty="0" smtClean="0"/>
              <a:t>Autoři a díla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910952"/>
          </a:xfrm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Česká literatura 2. pol. 20. stol.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22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Zahradní slavnost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Sedmiramenný svícen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Taková láska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Slavnosti sněženek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Nesmrtelnost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Kde je zakopán pes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Báječná léta pod psa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52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II.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Příliš hlučná samota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Nápady svaté Kláry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Ostře sledované vlaky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Valčík na rozloučenou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Chyba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Pohádky pro unavené rodiče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August, august, august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5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III.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Honzlová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Nesnesitelná lehkost bytí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Protest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Tankový prapor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To byl můj život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Žert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Panská jízda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IV.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Román pro ženy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Dopisy Olze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Zbabělci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Výchova dívek v Čechách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Nebe, peklo, ráj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Andělé všedního dne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Audience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28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V.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Ptákovina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Taneční hodiny pro starší a pokročilé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Povídky o lásce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Obsluhoval jsem anglického krále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Odcházení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Nápady laskavého čtenáře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Prima sezóna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22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I. K danému dílu uveďte jméno autora </a:t>
            </a:r>
            <a:r>
              <a:rPr lang="cs-CZ" sz="3200" smtClean="0"/>
              <a:t>- odpověď: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Zahradní slavnost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Sedmiramenný svícen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Taková láska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Slavnosti sněženek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Nesmrtelnost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Kde je zakopán pes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Báječná léta pod psa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Václav Havel</a:t>
            </a:r>
          </a:p>
          <a:p>
            <a:r>
              <a:rPr lang="cs-CZ" dirty="0" smtClean="0"/>
              <a:t>Josef Škvorecký</a:t>
            </a:r>
          </a:p>
          <a:p>
            <a:r>
              <a:rPr lang="cs-CZ" dirty="0" smtClean="0"/>
              <a:t>Pavel Kohout</a:t>
            </a:r>
          </a:p>
          <a:p>
            <a:r>
              <a:rPr lang="cs-CZ" dirty="0" smtClean="0"/>
              <a:t>Bohumil Hrabal</a:t>
            </a:r>
          </a:p>
          <a:p>
            <a:r>
              <a:rPr lang="cs-CZ" dirty="0" smtClean="0"/>
              <a:t>Milan Kundera</a:t>
            </a:r>
          </a:p>
          <a:p>
            <a:r>
              <a:rPr lang="cs-CZ" dirty="0" smtClean="0"/>
              <a:t>Pavel Kohout</a:t>
            </a:r>
          </a:p>
          <a:p>
            <a:r>
              <a:rPr lang="cs-CZ" dirty="0" smtClean="0"/>
              <a:t>Michal </a:t>
            </a:r>
            <a:r>
              <a:rPr lang="cs-CZ" dirty="0" err="1" smtClean="0"/>
              <a:t>Viewegh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981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II.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Příliš hlučná samota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Nápady svaté Kláry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Ostře sledované vlaky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Valčík na rozloučenou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Chyba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Pohádky pro unavené rodiče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August, august, august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Bohumil Hrabal</a:t>
            </a:r>
          </a:p>
          <a:p>
            <a:r>
              <a:rPr lang="cs-CZ" dirty="0" smtClean="0"/>
              <a:t>Pavel Kohout</a:t>
            </a:r>
          </a:p>
          <a:p>
            <a:r>
              <a:rPr lang="cs-CZ" dirty="0" smtClean="0"/>
              <a:t>Bohumil Hrabal</a:t>
            </a:r>
          </a:p>
          <a:p>
            <a:r>
              <a:rPr lang="cs-CZ" dirty="0" smtClean="0"/>
              <a:t>Milan Kundera</a:t>
            </a:r>
          </a:p>
          <a:p>
            <a:r>
              <a:rPr lang="cs-CZ" dirty="0" smtClean="0"/>
              <a:t>Václav Havel</a:t>
            </a:r>
          </a:p>
          <a:p>
            <a:r>
              <a:rPr lang="cs-CZ" dirty="0" smtClean="0"/>
              <a:t>Michal </a:t>
            </a:r>
            <a:r>
              <a:rPr lang="cs-CZ" dirty="0" err="1" smtClean="0"/>
              <a:t>Viewegh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Pavel Kohout</a:t>
            </a:r>
          </a:p>
        </p:txBody>
      </p:sp>
    </p:spTree>
    <p:extLst>
      <p:ext uri="{BB962C8B-B14F-4D97-AF65-F5344CB8AC3E}">
        <p14:creationId xmlns:p14="http://schemas.microsoft.com/office/powerpoint/2010/main" val="165841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III.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Honzlová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Nesnesitelná lehkost bytí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Protest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Tankový prapor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To byl můj život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Žert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Panská jízda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Zdena Salivarová</a:t>
            </a:r>
          </a:p>
          <a:p>
            <a:r>
              <a:rPr lang="cs-CZ" dirty="0" smtClean="0"/>
              <a:t>Milan Kundera</a:t>
            </a:r>
          </a:p>
          <a:p>
            <a:endParaRPr lang="cs-CZ" dirty="0"/>
          </a:p>
          <a:p>
            <a:r>
              <a:rPr lang="cs-CZ" dirty="0" smtClean="0"/>
              <a:t>Václav Havel</a:t>
            </a:r>
          </a:p>
          <a:p>
            <a:r>
              <a:rPr lang="cs-CZ" dirty="0" smtClean="0"/>
              <a:t>Josef Škvorecký</a:t>
            </a:r>
          </a:p>
          <a:p>
            <a:r>
              <a:rPr lang="cs-CZ" dirty="0" smtClean="0"/>
              <a:t>Pavel Kohout</a:t>
            </a:r>
          </a:p>
          <a:p>
            <a:r>
              <a:rPr lang="cs-CZ" dirty="0" smtClean="0"/>
              <a:t>Milan Kundera</a:t>
            </a:r>
          </a:p>
          <a:p>
            <a:r>
              <a:rPr lang="cs-CZ" dirty="0" smtClean="0"/>
              <a:t>Zdena Salivarová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413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IV.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Román pro ženy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Dopisy Olze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Zbabělci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Výchova dívek v Čechách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Nebe, peklo, ráj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Andělé všedního dne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Audience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Michal </a:t>
            </a:r>
            <a:r>
              <a:rPr lang="cs-CZ" dirty="0" err="1" smtClean="0"/>
              <a:t>Viewegh</a:t>
            </a:r>
            <a:endParaRPr lang="cs-CZ" dirty="0" smtClean="0"/>
          </a:p>
          <a:p>
            <a:r>
              <a:rPr lang="cs-CZ" dirty="0" smtClean="0"/>
              <a:t>Václav Havel</a:t>
            </a:r>
          </a:p>
          <a:p>
            <a:r>
              <a:rPr lang="cs-CZ" dirty="0" smtClean="0"/>
              <a:t>Josef Škvorecký</a:t>
            </a:r>
          </a:p>
          <a:p>
            <a:r>
              <a:rPr lang="cs-CZ" dirty="0" smtClean="0"/>
              <a:t>Michal </a:t>
            </a:r>
            <a:r>
              <a:rPr lang="cs-CZ" dirty="0" err="1" smtClean="0"/>
              <a:t>Viewegh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Zdena Salivarová</a:t>
            </a:r>
          </a:p>
          <a:p>
            <a:r>
              <a:rPr lang="cs-CZ" dirty="0" smtClean="0"/>
              <a:t>Michal </a:t>
            </a:r>
            <a:r>
              <a:rPr lang="cs-CZ" dirty="0" err="1" smtClean="0"/>
              <a:t>Viewegh</a:t>
            </a:r>
            <a:endParaRPr lang="cs-CZ" dirty="0" smtClean="0"/>
          </a:p>
          <a:p>
            <a:r>
              <a:rPr lang="cs-CZ" dirty="0" smtClean="0"/>
              <a:t>Václav Havel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97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V. K danému dílu uveďte jméno autora: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Ptákovina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Taneční hodiny pro starší a pokročilé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Povídky o lásce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Obsluhoval jsem anglického krále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Odcházení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Nápady laskavého čtenáře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Prima sezóna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Milan Kundera</a:t>
            </a:r>
          </a:p>
          <a:p>
            <a:r>
              <a:rPr lang="cs-CZ" dirty="0" smtClean="0"/>
              <a:t>Bohumil Hrabal</a:t>
            </a:r>
          </a:p>
          <a:p>
            <a:endParaRPr lang="cs-CZ" dirty="0"/>
          </a:p>
          <a:p>
            <a:r>
              <a:rPr lang="cs-CZ" dirty="0" smtClean="0"/>
              <a:t>Michal </a:t>
            </a:r>
            <a:r>
              <a:rPr lang="cs-CZ" dirty="0" err="1" smtClean="0"/>
              <a:t>Viewegh</a:t>
            </a:r>
            <a:endParaRPr lang="cs-CZ" dirty="0" smtClean="0"/>
          </a:p>
          <a:p>
            <a:r>
              <a:rPr lang="cs-CZ" dirty="0" smtClean="0"/>
              <a:t>Bohumil Hrabal</a:t>
            </a:r>
          </a:p>
          <a:p>
            <a:endParaRPr lang="cs-CZ" dirty="0"/>
          </a:p>
          <a:p>
            <a:r>
              <a:rPr lang="cs-CZ" dirty="0" smtClean="0"/>
              <a:t>Václav Havel</a:t>
            </a:r>
          </a:p>
          <a:p>
            <a:r>
              <a:rPr lang="cs-CZ" dirty="0" smtClean="0"/>
              <a:t>Michal </a:t>
            </a:r>
            <a:r>
              <a:rPr lang="cs-CZ" dirty="0" err="1" smtClean="0"/>
              <a:t>Viewegh</a:t>
            </a:r>
            <a:endParaRPr lang="cs-CZ" dirty="0"/>
          </a:p>
          <a:p>
            <a:r>
              <a:rPr lang="cs-CZ" dirty="0" smtClean="0"/>
              <a:t>Josef Škvorecký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994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Vyjmenujte alespoň 5 děl těchto autorů: 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67544" y="1600200"/>
            <a:ext cx="8208912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Pavel Kohout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Milan Kundera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Bohumil Hrabal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Václav Havel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Josef Škvorecký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Michal </a:t>
            </a:r>
            <a:r>
              <a:rPr lang="cs-CZ" dirty="0" err="1" smtClean="0">
                <a:solidFill>
                  <a:schemeClr val="bg1"/>
                </a:solidFill>
              </a:rPr>
              <a:t>Viewegh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26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I. Pavel Kohout: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67544" y="1600200"/>
            <a:ext cx="8208912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Taková láska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August, august, august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Kde je zakopán pes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Nápady svaté Kláry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Bílá kniha o kauze Adam Juráček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To byl můj život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63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II. Milan Kundera: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67544" y="1600200"/>
            <a:ext cx="8208912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Poslední máj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Ptákovina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Směšné lásky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Nesmrtelnost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Žert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Valčík na rozloučenou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Nesnesitelná lehkost bytí</a:t>
            </a:r>
          </a:p>
        </p:txBody>
      </p:sp>
    </p:spTree>
    <p:extLst>
      <p:ext uri="{BB962C8B-B14F-4D97-AF65-F5344CB8AC3E}">
        <p14:creationId xmlns:p14="http://schemas.microsoft.com/office/powerpoint/2010/main" val="42458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III. Bohumil Hrabal: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67544" y="1600200"/>
            <a:ext cx="8208912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Taneční hodiny pro starší a pokročilé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Ostře sledované vlaky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Postřižiny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Obsluhoval jsem anglického krále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Městečko, kde se zastavil čas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Něžný barbar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Slavnosti sněženek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Příliš hlučná samota</a:t>
            </a:r>
          </a:p>
        </p:txBody>
      </p:sp>
    </p:spTree>
    <p:extLst>
      <p:ext uri="{BB962C8B-B14F-4D97-AF65-F5344CB8AC3E}">
        <p14:creationId xmlns:p14="http://schemas.microsoft.com/office/powerpoint/2010/main" val="111372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IV. Václav Havel: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67544" y="1600200"/>
            <a:ext cx="8208912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Zahradní slavnost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Audience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Vernisáž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Chyba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Protest 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Dopisy Olze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Odcházení</a:t>
            </a:r>
          </a:p>
        </p:txBody>
      </p:sp>
    </p:spTree>
    <p:extLst>
      <p:ext uri="{BB962C8B-B14F-4D97-AF65-F5344CB8AC3E}">
        <p14:creationId xmlns:p14="http://schemas.microsoft.com/office/powerpoint/2010/main" val="37908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/>
              <a:t>V</a:t>
            </a:r>
            <a:r>
              <a:rPr lang="cs-CZ" sz="3200" dirty="0" smtClean="0"/>
              <a:t>. Josef Škvorecký: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67544" y="1600200"/>
            <a:ext cx="8208912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Zbabělci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Sedmiramenný svícen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Legenda Em</a:t>
            </a:r>
            <a:r>
              <a:rPr lang="hu-HU" dirty="0" smtClean="0">
                <a:solidFill>
                  <a:schemeClr val="bg1"/>
                </a:solidFill>
              </a:rPr>
              <a:t>ő</a:t>
            </a:r>
            <a:r>
              <a:rPr lang="cs-CZ" dirty="0" smtClean="0">
                <a:solidFill>
                  <a:schemeClr val="bg1"/>
                </a:solidFill>
              </a:rPr>
              <a:t>ke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Smutek, Konec, Návrat poručíka Borůvky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Hříchy pro pátera Knoxe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Tankový prapor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Prima sezóna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Příběh inženýra lidských duší</a:t>
            </a:r>
          </a:p>
        </p:txBody>
      </p:sp>
    </p:spTree>
    <p:extLst>
      <p:ext uri="{BB962C8B-B14F-4D97-AF65-F5344CB8AC3E}">
        <p14:creationId xmlns:p14="http://schemas.microsoft.com/office/powerpoint/2010/main" val="178145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lumMod val="60000"/>
                  <a:lumOff val="40000"/>
                </a:schemeClr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100000" b="100000"/>
            </a:path>
            <a:tileRect t="-100000" r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VI. Michal </a:t>
            </a:r>
            <a:r>
              <a:rPr lang="cs-CZ" sz="3200" dirty="0" err="1" smtClean="0"/>
              <a:t>Viewegh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467544" y="1600200"/>
            <a:ext cx="8208912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Báječná léta pod psa/ s Klausem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Román pro ženy/ muže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Výchova dívek v Čechách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Účastníci zájezdu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Názory na vraždu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Andělé všedního dne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Krátké pohádky pro unavené rodiče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Povídky o lásce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Nápady laskavého čtenáře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Nové nápady laskavého čtenáře</a:t>
            </a:r>
          </a:p>
          <a:p>
            <a:endParaRPr lang="cs-CZ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15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606</Words>
  <Application>Microsoft Office PowerPoint</Application>
  <PresentationFormat>Předvádění na obrazovce (4:3)</PresentationFormat>
  <Paragraphs>226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Prezentace aplikace PowerPoint</vt:lpstr>
      <vt:lpstr>Autoři a díla</vt:lpstr>
      <vt:lpstr>I. K danému dílu uveďte jméno autora: </vt:lpstr>
      <vt:lpstr>II. K danému dílu uveďte jméno autora: </vt:lpstr>
      <vt:lpstr>III. K danému dílu uveďte jméno autora: </vt:lpstr>
      <vt:lpstr>IV. K danému dílu uveďte jméno autora: </vt:lpstr>
      <vt:lpstr>V. K danému dílu uveďte jméno autora: </vt:lpstr>
      <vt:lpstr>I. K danému dílu uveďte jméno autora - odpověď: </vt:lpstr>
      <vt:lpstr>II. K danému dílu uveďte jméno autora: </vt:lpstr>
      <vt:lpstr>III. K danému dílu uveďte jméno autora: </vt:lpstr>
      <vt:lpstr>IV. K danému dílu uveďte jméno autora: </vt:lpstr>
      <vt:lpstr>V. K danému dílu uveďte jméno autora: </vt:lpstr>
      <vt:lpstr>Vyjmenujte alespoň 5 děl těchto autorů: </vt:lpstr>
      <vt:lpstr>I. Pavel Kohout:</vt:lpstr>
      <vt:lpstr>II. Milan Kundera:</vt:lpstr>
      <vt:lpstr>III. Bohumil Hrabal:</vt:lpstr>
      <vt:lpstr>IV. Václav Havel:</vt:lpstr>
      <vt:lpstr>V. Josef Škvorecký:</vt:lpstr>
      <vt:lpstr>VI. Michal Viewegh: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Test</dc:title>
  <dc:creator>Jajinka</dc:creator>
  <cp:lastModifiedBy>Jajinka</cp:lastModifiedBy>
  <cp:revision>12</cp:revision>
  <dcterms:created xsi:type="dcterms:W3CDTF">2011-11-15T17:30:41Z</dcterms:created>
  <dcterms:modified xsi:type="dcterms:W3CDTF">2011-12-28T17:18:14Z</dcterms:modified>
</cp:coreProperties>
</file>