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59" r:id="rId3"/>
    <p:sldId id="258" r:id="rId4"/>
    <p:sldId id="260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VY_32_INOVACE_01_Český jazyk pro 8. ročník_Druhy vedlejších vět příslovečných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Marta Severová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Druhy vedlejších vět příslovečných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6204956B-1F75-4504-80C4-F13F317CD465}">
      <dgm:prSet/>
      <dgm:spPr/>
      <dgm:t>
        <a:bodyPr/>
        <a:lstStyle/>
        <a:p>
          <a:r>
            <a:rPr lang="cs-CZ" dirty="0" smtClean="0"/>
            <a:t>Vytvořeno: září  2011</a:t>
          </a:r>
          <a:endParaRPr lang="cs-CZ" dirty="0"/>
        </a:p>
      </dgm:t>
    </dgm:pt>
    <dgm:pt modelId="{67E0F64F-F867-46A0-86B1-127636DE91B0}" type="parTrans" cxnId="{4E871707-E8F6-4B0F-A2DB-C88A6CD49D90}">
      <dgm:prSet/>
      <dgm:spPr/>
    </dgm:pt>
    <dgm:pt modelId="{F0287205-F097-4681-B675-5E5C51AAEC6E}" type="sibTrans" cxnId="{4E871707-E8F6-4B0F-A2DB-C88A6CD49D90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8E6B31A-8014-4CC3-9E06-27AEE5A3FF33}" type="pres">
      <dgm:prSet presAssocID="{4C35D32F-0EAB-4CD7-82EE-45574DC2A586}" presName="vertSpace5" presStyleLbl="node1" presStyleIdx="3" presStyleCnt="6"/>
      <dgm:spPr/>
    </dgm:pt>
    <dgm:pt modelId="{1E493115-5208-45F4-9262-A51AF86F176A}" type="pres">
      <dgm:prSet presAssocID="{4C35D32F-0EAB-4CD7-82EE-45574DC2A586}" presName="circle5" presStyleLbl="node1" presStyleIdx="4" presStyleCnt="6"/>
      <dgm:spPr/>
    </dgm:pt>
    <dgm:pt modelId="{9CD84F6B-34E9-455E-9D7C-17C84D691D01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80F1FC52-DC06-4725-BEC6-ADED0A21002E}" type="pres">
      <dgm:prSet presAssocID="{6204956B-1F75-4504-80C4-F13F317CD465}" presName="vertSpace6" presStyleLbl="node1" presStyleIdx="4" presStyleCnt="6"/>
      <dgm:spPr/>
    </dgm:pt>
    <dgm:pt modelId="{528F3EEE-105C-4A06-927E-F2B0119A3C46}" type="pres">
      <dgm:prSet presAssocID="{6204956B-1F75-4504-80C4-F13F317CD465}" presName="circle6" presStyleLbl="node1" presStyleIdx="5" presStyleCnt="6"/>
      <dgm:spPr/>
    </dgm:pt>
    <dgm:pt modelId="{B9A61203-B2F0-44B0-AF14-325A6D245625}" type="pres">
      <dgm:prSet presAssocID="{6204956B-1F75-4504-80C4-F13F317CD465}" presName="rect6" presStyleLbl="alignAcc1" presStyleIdx="5" presStyleCnt="6" custLinFactNeighborX="-55" custLinFactNeighborY="-2120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F0338F-9996-408C-951E-C0B8415950E6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34C34D9-17A4-4AE3-9321-5242323FCEDE}" type="pres">
      <dgm:prSet presAssocID="{6204956B-1F75-4504-80C4-F13F317CD465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12F06DF-89B5-4EB2-846C-B6655910FE5B}" type="presOf" srcId="{6204956B-1F75-4504-80C4-F13F317CD465}" destId="{034C34D9-17A4-4AE3-9321-5242323FCEDE}" srcOrd="1" destOrd="0" presId="urn:microsoft.com/office/officeart/2005/8/layout/target3"/>
    <dgm:cxn modelId="{BF751C96-C70A-41A3-8C5F-77A830F0B0C5}" type="presOf" srcId="{757F3AB3-0718-4624-B441-E567A8F0AB56}" destId="{333A1088-737F-45CB-B68E-254E46348037}" srcOrd="0" destOrd="0" presId="urn:microsoft.com/office/officeart/2005/8/layout/target3"/>
    <dgm:cxn modelId="{31D37133-965F-4012-959B-1C2C9603E19D}" type="presOf" srcId="{D1B46980-6531-4606-95E6-44980827E919}" destId="{2BE915AB-18AA-4053-B92C-3BFC9ED204BB}" srcOrd="1" destOrd="0" presId="urn:microsoft.com/office/officeart/2005/8/layout/target3"/>
    <dgm:cxn modelId="{06501937-2B55-4EC6-8974-510D8E004A71}" type="presOf" srcId="{4C35D32F-0EAB-4CD7-82EE-45574DC2A586}" destId="{79F0338F-9996-408C-951E-C0B8415950E6}" srcOrd="1" destOrd="0" presId="urn:microsoft.com/office/officeart/2005/8/layout/target3"/>
    <dgm:cxn modelId="{81A679FB-D146-40D7-A7B5-39B70B2AB9BD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302B83-786E-4B40-BC15-3FBF54308D0C}" type="presOf" srcId="{6204956B-1F75-4504-80C4-F13F317CD465}" destId="{B9A61203-B2F0-44B0-AF14-325A6D245625}" srcOrd="0" destOrd="0" presId="urn:microsoft.com/office/officeart/2005/8/layout/target3"/>
    <dgm:cxn modelId="{74BBBCD0-5355-47F3-81FA-78C23139AE1D}" type="presOf" srcId="{D1B46980-6531-4606-95E6-44980827E919}" destId="{6140AFEC-043D-4C43-A2F9-D0F5331DF3A3}" srcOrd="0" destOrd="0" presId="urn:microsoft.com/office/officeart/2005/8/layout/target3"/>
    <dgm:cxn modelId="{4E871707-E8F6-4B0F-A2DB-C88A6CD49D90}" srcId="{757F3AB3-0718-4624-B441-E567A8F0AB56}" destId="{6204956B-1F75-4504-80C4-F13F317CD465}" srcOrd="5" destOrd="0" parTransId="{67E0F64F-F867-46A0-86B1-127636DE91B0}" sibTransId="{F0287205-F097-4681-B675-5E5C51AAEC6E}"/>
    <dgm:cxn modelId="{49E110BD-4200-4230-A264-EBA350150B59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0640198-CD52-4C87-8299-09FD6D7F5FE7}" type="presOf" srcId="{D1D4F407-5343-4D3F-B5B9-D407B03CAEB4}" destId="{AED2198E-93D5-4001-81B4-73124B309672}" srcOrd="1" destOrd="0" presId="urn:microsoft.com/office/officeart/2005/8/layout/target3"/>
    <dgm:cxn modelId="{BE824EC0-BDCD-4359-B5BA-38D9092BBA1B}" type="presOf" srcId="{4C35D32F-0EAB-4CD7-82EE-45574DC2A586}" destId="{9CD84F6B-34E9-455E-9D7C-17C84D691D01}" srcOrd="0" destOrd="0" presId="urn:microsoft.com/office/officeart/2005/8/layout/target3"/>
    <dgm:cxn modelId="{4E222B6C-C6E1-4D4C-8893-8BF5913D7D2B}" type="presOf" srcId="{D8197B8C-B260-4A16-BDF4-0947B075E274}" destId="{25B08C86-7E15-44DC-BE7F-FFB55DD49D12}" srcOrd="0" destOrd="0" presId="urn:microsoft.com/office/officeart/2005/8/layout/target3"/>
    <dgm:cxn modelId="{95D562C6-2141-4392-AF28-F1456E19A7F2}" type="presOf" srcId="{B651F6E3-6281-48DB-9319-2AEAFDAE7572}" destId="{619D679B-A015-4ECF-8348-D1034C574F40}" srcOrd="0" destOrd="0" presId="urn:microsoft.com/office/officeart/2005/8/layout/target3"/>
    <dgm:cxn modelId="{31538772-6DC5-470C-B058-FFA793E4F5E5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559E337-6B8B-498A-9DFD-D9B7D575DADC}" type="presParOf" srcId="{333A1088-737F-45CB-B68E-254E46348037}" destId="{F5ABB229-8D3B-4694-996A-96F23CF14429}" srcOrd="0" destOrd="0" presId="urn:microsoft.com/office/officeart/2005/8/layout/target3"/>
    <dgm:cxn modelId="{0F1CCC27-BAFC-4841-9D38-A825F49AF758}" type="presParOf" srcId="{333A1088-737F-45CB-B68E-254E46348037}" destId="{F41139FD-01EE-4571-8B17-4FB00FC51163}" srcOrd="1" destOrd="0" presId="urn:microsoft.com/office/officeart/2005/8/layout/target3"/>
    <dgm:cxn modelId="{4F9E4008-32A3-404A-879A-40ACAEFF5ABC}" type="presParOf" srcId="{333A1088-737F-45CB-B68E-254E46348037}" destId="{D005CE8C-CC26-4C3E-AC11-E15060ECD759}" srcOrd="2" destOrd="0" presId="urn:microsoft.com/office/officeart/2005/8/layout/target3"/>
    <dgm:cxn modelId="{BFF7C4FC-568A-4717-B57D-8AC69C42BBD6}" type="presParOf" srcId="{333A1088-737F-45CB-B68E-254E46348037}" destId="{2C702D82-9B77-49B7-9568-BB8EB47C3372}" srcOrd="3" destOrd="0" presId="urn:microsoft.com/office/officeart/2005/8/layout/target3"/>
    <dgm:cxn modelId="{82845240-A5D9-442D-8FA6-CB8DF127B200}" type="presParOf" srcId="{333A1088-737F-45CB-B68E-254E46348037}" destId="{A52A0455-90FF-4808-ABD0-F02540D31D5A}" srcOrd="4" destOrd="0" presId="urn:microsoft.com/office/officeart/2005/8/layout/target3"/>
    <dgm:cxn modelId="{10967FC3-A030-440F-B892-0E09992EB087}" type="presParOf" srcId="{333A1088-737F-45CB-B68E-254E46348037}" destId="{6140AFEC-043D-4C43-A2F9-D0F5331DF3A3}" srcOrd="5" destOrd="0" presId="urn:microsoft.com/office/officeart/2005/8/layout/target3"/>
    <dgm:cxn modelId="{A76E154E-A1B0-4BFA-BE17-FA5DB471F796}" type="presParOf" srcId="{333A1088-737F-45CB-B68E-254E46348037}" destId="{9358AC05-5D7D-4327-9F80-1AD486AEA664}" srcOrd="6" destOrd="0" presId="urn:microsoft.com/office/officeart/2005/8/layout/target3"/>
    <dgm:cxn modelId="{A28D1337-D6FE-4445-A3CA-7C0F2BDCB8BF}" type="presParOf" srcId="{333A1088-737F-45CB-B68E-254E46348037}" destId="{313FC574-E1CD-4FB4-B054-0B805CE0447D}" srcOrd="7" destOrd="0" presId="urn:microsoft.com/office/officeart/2005/8/layout/target3"/>
    <dgm:cxn modelId="{621D9AF7-9A9F-454D-84AE-B43162B3820C}" type="presParOf" srcId="{333A1088-737F-45CB-B68E-254E46348037}" destId="{619D679B-A015-4ECF-8348-D1034C574F40}" srcOrd="8" destOrd="0" presId="urn:microsoft.com/office/officeart/2005/8/layout/target3"/>
    <dgm:cxn modelId="{A06EA0E5-2D9A-41E9-8D99-67E1B7D5963D}" type="presParOf" srcId="{333A1088-737F-45CB-B68E-254E46348037}" destId="{322283A8-4A27-4CDA-BAE3-F381106A9174}" srcOrd="9" destOrd="0" presId="urn:microsoft.com/office/officeart/2005/8/layout/target3"/>
    <dgm:cxn modelId="{775C2E8B-1EA5-42C1-80EF-1D3B4C7D9130}" type="presParOf" srcId="{333A1088-737F-45CB-B68E-254E46348037}" destId="{FFC9F71D-1B4F-4AD9-A4A6-86ADEFC8AF5C}" srcOrd="10" destOrd="0" presId="urn:microsoft.com/office/officeart/2005/8/layout/target3"/>
    <dgm:cxn modelId="{3BB02F76-1A63-44F8-88F0-E846B278B46A}" type="presParOf" srcId="{333A1088-737F-45CB-B68E-254E46348037}" destId="{25B08C86-7E15-44DC-BE7F-FFB55DD49D12}" srcOrd="11" destOrd="0" presId="urn:microsoft.com/office/officeart/2005/8/layout/target3"/>
    <dgm:cxn modelId="{0F054468-0757-4C93-90C9-A59A6E8EFD25}" type="presParOf" srcId="{333A1088-737F-45CB-B68E-254E46348037}" destId="{78E6B31A-8014-4CC3-9E06-27AEE5A3FF33}" srcOrd="12" destOrd="0" presId="urn:microsoft.com/office/officeart/2005/8/layout/target3"/>
    <dgm:cxn modelId="{4B15D062-F1A0-4AE2-980B-A8F570EB5715}" type="presParOf" srcId="{333A1088-737F-45CB-B68E-254E46348037}" destId="{1E493115-5208-45F4-9262-A51AF86F176A}" srcOrd="13" destOrd="0" presId="urn:microsoft.com/office/officeart/2005/8/layout/target3"/>
    <dgm:cxn modelId="{B5092B49-2010-402D-9C77-516FFAAB775A}" type="presParOf" srcId="{333A1088-737F-45CB-B68E-254E46348037}" destId="{9CD84F6B-34E9-455E-9D7C-17C84D691D01}" srcOrd="14" destOrd="0" presId="urn:microsoft.com/office/officeart/2005/8/layout/target3"/>
    <dgm:cxn modelId="{1F3AFBCB-D896-4ABB-B960-23DD82A0CE75}" type="presParOf" srcId="{333A1088-737F-45CB-B68E-254E46348037}" destId="{80F1FC52-DC06-4725-BEC6-ADED0A21002E}" srcOrd="15" destOrd="0" presId="urn:microsoft.com/office/officeart/2005/8/layout/target3"/>
    <dgm:cxn modelId="{1BE8DC96-D9AD-43E2-9BAD-11E1A0F5F2A1}" type="presParOf" srcId="{333A1088-737F-45CB-B68E-254E46348037}" destId="{528F3EEE-105C-4A06-927E-F2B0119A3C46}" srcOrd="16" destOrd="0" presId="urn:microsoft.com/office/officeart/2005/8/layout/target3"/>
    <dgm:cxn modelId="{47E9B5C4-A508-44CB-B863-8227AA5FE3AF}" type="presParOf" srcId="{333A1088-737F-45CB-B68E-254E46348037}" destId="{B9A61203-B2F0-44B0-AF14-325A6D245625}" srcOrd="17" destOrd="0" presId="urn:microsoft.com/office/officeart/2005/8/layout/target3"/>
    <dgm:cxn modelId="{65A4A84E-5D76-4B9F-97BD-F07B2744EDFC}" type="presParOf" srcId="{333A1088-737F-45CB-B68E-254E46348037}" destId="{AED2198E-93D5-4001-81B4-73124B309672}" srcOrd="18" destOrd="0" presId="urn:microsoft.com/office/officeart/2005/8/layout/target3"/>
    <dgm:cxn modelId="{D420404E-A332-40F9-8749-8F43A5D3CC66}" type="presParOf" srcId="{333A1088-737F-45CB-B68E-254E46348037}" destId="{2BE915AB-18AA-4053-B92C-3BFC9ED204BB}" srcOrd="19" destOrd="0" presId="urn:microsoft.com/office/officeart/2005/8/layout/target3"/>
    <dgm:cxn modelId="{2F530BED-3AB9-46C3-A03F-2E67D4765FBF}" type="presParOf" srcId="{333A1088-737F-45CB-B68E-254E46348037}" destId="{6BB5E863-4638-4E1D-BFDE-399D028AC4ED}" srcOrd="20" destOrd="0" presId="urn:microsoft.com/office/officeart/2005/8/layout/target3"/>
    <dgm:cxn modelId="{03407AD0-594A-488A-B721-C714B7153B70}" type="presParOf" srcId="{333A1088-737F-45CB-B68E-254E46348037}" destId="{5A5FFA88-C948-4069-8E93-59FA12366E83}" srcOrd="21" destOrd="0" presId="urn:microsoft.com/office/officeart/2005/8/layout/target3"/>
    <dgm:cxn modelId="{66DABC4F-AA5D-46A9-8AE3-0E652410D333}" type="presParOf" srcId="{333A1088-737F-45CB-B68E-254E46348037}" destId="{79F0338F-9996-408C-951E-C0B8415950E6}" srcOrd="22" destOrd="0" presId="urn:microsoft.com/office/officeart/2005/8/layout/target3"/>
    <dgm:cxn modelId="{A4305AE3-010D-4B46-9F26-AACBF6DE30CE}" type="presParOf" srcId="{333A1088-737F-45CB-B68E-254E46348037}" destId="{034C34D9-17A4-4AE3-9321-5242323FCEDE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ZŠ Týnec nad Labem</a:t>
          </a:r>
          <a:endParaRPr lang="cs-CZ" sz="12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Marta Severová</a:t>
          </a:r>
          <a:endParaRPr lang="cs-CZ" sz="12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VY_32_INOVACE_01_Český jazyk pro 8. ročník_Druhy vedlejších vět příslovečných</a:t>
          </a:r>
          <a:endParaRPr lang="cs-CZ" sz="12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Téma: Druhy vedlejších vět příslovečných</a:t>
          </a:r>
          <a:endParaRPr lang="cs-CZ" sz="1200" kern="1200" dirty="0"/>
        </a:p>
      </dsp:txBody>
      <dsp:txXfrm>
        <a:off x="1371039" y="1028279"/>
        <a:ext cx="5253696" cy="342760"/>
      </dsp:txXfrm>
    </dsp:sp>
    <dsp:sp modelId="{1E493115-5208-45F4-9262-A51AF86F176A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CD84F6B-34E9-455E-9D7C-17C84D691D01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CZ.1.07/1.4.00/21.1921</a:t>
          </a:r>
          <a:endParaRPr lang="cs-CZ" sz="1200" kern="1200" dirty="0"/>
        </a:p>
      </dsp:txBody>
      <dsp:txXfrm>
        <a:off x="1371039" y="1371039"/>
        <a:ext cx="5253696" cy="342760"/>
      </dsp:txXfrm>
    </dsp:sp>
    <dsp:sp modelId="{528F3EEE-105C-4A06-927E-F2B0119A3C46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9A61203-B2F0-44B0-AF14-325A6D245625}">
      <dsp:nvSpPr>
        <dsp:cNvPr id="0" name=""/>
        <dsp:cNvSpPr/>
      </dsp:nvSpPr>
      <dsp:spPr>
        <a:xfrm>
          <a:off x="1368149" y="1706534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Vytvořeno: září  2011</a:t>
          </a:r>
          <a:endParaRPr lang="cs-CZ" sz="1200" kern="1200" dirty="0"/>
        </a:p>
      </dsp:txBody>
      <dsp:txXfrm>
        <a:off x="1368149" y="1706534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3F0F474A-2D71-4824-B248-4965AF9E1FBE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306BCC52-7083-47DA-9BBA-431BA59BA5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085535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5005290-7CCB-40CC-9375-8A93B094FAB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2CA773F-256F-4A9B-99B4-F17C2FACDC8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221862C-7A83-4B4B-BE07-A9570C482142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7368B80F-9F96-4DAC-A121-1F4F65D81D0D}" type="slidenum">
              <a:rPr lang="cs-CZ" sz="1200">
                <a:latin typeface="Calibri" pitchFamily="34" charset="0"/>
              </a:rPr>
              <a:pPr algn="r"/>
              <a:t>4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EEF64E-F458-4222-95D5-0E8DCF0E5368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9D08D2-C357-4ECE-B766-163187D957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E0C042-AA63-468C-B97B-91AC6333DF63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4BBACE-C239-438C-97AB-51F269FA65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1AD16C-46B0-4B9B-A4F9-A29B69BBCC76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30FAD5-0B04-4636-9414-424777652B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0081A4-64B8-4D69-B06A-567BA120F315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DDAD9F-DF7A-45B2-BDD8-86A31AF65D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EA71BA-90F6-447C-B51A-231F87EC683D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627018-D8A6-4337-908C-969BDD4A70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0A0850-7DC4-49A3-B6B8-181CA6BE55D5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4F0489-44EF-4584-9FCE-DC10F53509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BA84FB-FBA5-4349-8375-2F3AEAAA7EC7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BF33E1-CDFE-48EF-BBE5-054F3779E6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8D5222-07E9-4597-9C7D-0E246F03D51E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8C211E-56F2-4F5F-888D-0F08689EB2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8DB020-363A-460B-9316-558E7BB8551D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5D56C-99CA-4D33-8777-FDD4AE8D6F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8DF354-6F9D-4549-BAF6-8210E0DAB8F2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B7131-5611-4558-99EF-D6F5ABF66D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1F5684-3CBB-47E7-BCC4-1AC7C2844613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421870-5576-4222-A3D1-AA600FA1D5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098EDCB-3D3C-4B7C-A49B-59FFE013E96E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C7609AE-E9C9-4014-947B-D46F7D14D4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89308316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4339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Obrázek 1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68313" y="919163"/>
            <a:ext cx="1863725" cy="259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algn="just" eaLnBrk="1" hangingPunct="1">
              <a:buFont typeface="Arial" charset="0"/>
              <a:buNone/>
            </a:pPr>
            <a:r>
              <a:rPr lang="cs-CZ" dirty="0" smtClean="0"/>
              <a:t>Text je určen pro žáky 8. ročníku. Je určen pro interaktivní tabuli a slouží k procvičení druhů vedlejších vět příslovečných. Žáci nemají svůj pracovní list, doplňují na interaktivní tabuli.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Urči druh VV příslovečných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Vezmi si, kolik uneseš.  ……………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Poslouchá soustředěně, aniž se pohne.  ……………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Běžel rychle, aby nám řekl o tom požáru. </a:t>
            </a:r>
            <a:r>
              <a:rPr lang="cs-CZ" dirty="0"/>
              <a:t> </a:t>
            </a:r>
            <a:r>
              <a:rPr lang="cs-CZ" dirty="0" smtClean="0"/>
              <a:t>……………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Když přijel do Prahy, vždy mě navštívil.  …………….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Otočil hlavu tam, odkud slyšel hlasy.  …………………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Přestože se mi tam nelíbilo, přijdu opět.  …………….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Jestliže neuděláš úkoly, nepůjdeš ven.  ……………….</a:t>
            </a:r>
          </a:p>
          <a:p>
            <a:pPr marL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Můžeš si přestat dělat starosti, protože já jsem v pořádku.  ……………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Urči druh VV příslovečných</a:t>
            </a:r>
            <a:r>
              <a:rPr lang="cs-CZ" sz="4000" smtClean="0">
                <a:latin typeface="Arial" charset="0"/>
              </a:rPr>
              <a:t> - řešení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2800" smtClean="0"/>
              <a:t>Vezmi si, kolik uneseš.  Měrová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2800" smtClean="0"/>
              <a:t>Poslouchá soustředěně, aniž se pohne.  Způsobová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2800" smtClean="0"/>
              <a:t>Běžel rychle, aby nám řekl o tom požáru.  Účelová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2800" smtClean="0"/>
              <a:t>Když přijel do Prahy, vždy mě navštívil.  Časová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2800" smtClean="0"/>
              <a:t>Otočil hlavu tam, odkud slyšel hlasy.  Místní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2800" smtClean="0"/>
              <a:t>Přestože se mi tam nelíbilo, přijdu opět.  Přípustková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2800" smtClean="0"/>
              <a:t>Jestliže neuděláš úkoly, nepůjdeš ven.  Podmínková</a:t>
            </a:r>
          </a:p>
          <a:p>
            <a:pPr eaLnBrk="1" hangingPunct="1">
              <a:buFont typeface="Arial" charset="0"/>
              <a:buNone/>
            </a:pPr>
            <a:r>
              <a:rPr lang="cs-CZ" sz="2800" smtClean="0"/>
              <a:t>Můžeš si přestat dělat starosti, protože já jsem v</a:t>
            </a:r>
            <a:endParaRPr lang="cs-CZ" sz="2800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2800" smtClean="0"/>
              <a:t>pořádku.  Příčinná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231</Words>
  <Application>Microsoft Office PowerPoint</Application>
  <PresentationFormat>Předvádění na obrazovce (4:3)</PresentationFormat>
  <Paragraphs>31</Paragraphs>
  <Slides>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Anotace</vt:lpstr>
      <vt:lpstr>Urči druh VV příslovečných</vt:lpstr>
      <vt:lpstr>Urči druh VV příslovečných - řešení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Milan</dc:creator>
  <cp:lastModifiedBy>Severová Marta</cp:lastModifiedBy>
  <cp:revision>15</cp:revision>
  <dcterms:created xsi:type="dcterms:W3CDTF">2011-12-01T12:18:39Z</dcterms:created>
  <dcterms:modified xsi:type="dcterms:W3CDTF">2012-05-17T05:35:06Z</dcterms:modified>
</cp:coreProperties>
</file>