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70" r:id="rId3"/>
    <p:sldId id="261" r:id="rId4"/>
    <p:sldId id="258" r:id="rId5"/>
    <p:sldId id="264" r:id="rId6"/>
    <p:sldId id="265" r:id="rId7"/>
    <p:sldId id="273" r:id="rId8"/>
    <p:sldId id="274" r:id="rId9"/>
    <p:sldId id="266" r:id="rId10"/>
    <p:sldId id="275" r:id="rId11"/>
    <p:sldId id="279" r:id="rId12"/>
    <p:sldId id="267" r:id="rId13"/>
    <p:sldId id="278" r:id="rId14"/>
    <p:sldId id="276" r:id="rId15"/>
    <p:sldId id="268" r:id="rId16"/>
    <p:sldId id="277" r:id="rId17"/>
    <p:sldId id="280" r:id="rId18"/>
    <p:sldId id="26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9" autoAdjust="0"/>
    <p:restoredTop sz="94660"/>
  </p:normalViewPr>
  <p:slideViewPr>
    <p:cSldViewPr>
      <p:cViewPr varScale="1">
        <p:scale>
          <a:sx n="103" d="100"/>
          <a:sy n="103" d="100"/>
        </p:scale>
        <p:origin x="-22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VY_32_INOVACE_02_JULES_VERNE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Fantastická literatura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1729E5-2F0A-4243-B60F-FD947F770D2B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D9ACCE-7836-47E2-AD5B-72CEE599E279}" type="presOf" srcId="{757F3AB3-0718-4624-B441-E567A8F0AB56}" destId="{333A1088-737F-45CB-B68E-254E46348037}" srcOrd="0" destOrd="0" presId="urn:microsoft.com/office/officeart/2005/8/layout/target3"/>
    <dgm:cxn modelId="{7539778C-8FA4-465E-A89E-0D7D91A40B0F}" type="presOf" srcId="{B651F6E3-6281-48DB-9319-2AEAFDAE7572}" destId="{6BB5E863-4638-4E1D-BFDE-399D028AC4ED}" srcOrd="1" destOrd="0" presId="urn:microsoft.com/office/officeart/2005/8/layout/target3"/>
    <dgm:cxn modelId="{51A3A50F-77FA-43E3-9FE2-2BBCE071D702}" type="presOf" srcId="{4C35D32F-0EAB-4CD7-82EE-45574DC2A586}" destId="{890E4F0B-2866-4A3F-A3C7-2A14B1797930}" srcOrd="1" destOrd="0" presId="urn:microsoft.com/office/officeart/2005/8/layout/target3"/>
    <dgm:cxn modelId="{FF2D8630-CFE0-4177-A3C1-8BBABF3E98B8}" type="presOf" srcId="{D1B46980-6531-4606-95E6-44980827E919}" destId="{6140AFEC-043D-4C43-A2F9-D0F5331DF3A3}" srcOrd="0" destOrd="0" presId="urn:microsoft.com/office/officeart/2005/8/layout/target3"/>
    <dgm:cxn modelId="{E82B9187-E3E2-4836-8854-3E8A22D2043A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403A59-02DA-4433-8F8B-11349AC9187F}" type="presOf" srcId="{B651F6E3-6281-48DB-9319-2AEAFDAE7572}" destId="{619D679B-A015-4ECF-8348-D1034C574F40}" srcOrd="0" destOrd="0" presId="urn:microsoft.com/office/officeart/2005/8/layout/target3"/>
    <dgm:cxn modelId="{60B5C4CE-BF0B-497D-9037-F35DF6A56D3C}" type="presOf" srcId="{4C35D32F-0EAB-4CD7-82EE-45574DC2A586}" destId="{8BEBB6EC-1DAA-4CAC-8A25-BC0FCBD5DBD5}" srcOrd="0" destOrd="0" presId="urn:microsoft.com/office/officeart/2005/8/layout/target3"/>
    <dgm:cxn modelId="{562029C7-F73E-44AE-92A7-A0F25B969A6D}" type="presOf" srcId="{D1B46980-6531-4606-95E6-44980827E919}" destId="{2BE915AB-18AA-4053-B92C-3BFC9ED204BB}" srcOrd="1" destOrd="0" presId="urn:microsoft.com/office/officeart/2005/8/layout/target3"/>
    <dgm:cxn modelId="{0DB3E56C-D0E0-489F-B3EB-27368A64F2E9}" type="presOf" srcId="{D1D4F407-5343-4D3F-B5B9-D407B03CAEB4}" destId="{D005CE8C-CC26-4C3E-AC11-E15060ECD759}" srcOrd="0" destOrd="0" presId="urn:microsoft.com/office/officeart/2005/8/layout/target3"/>
    <dgm:cxn modelId="{78D4817E-B9E3-41C2-94A8-49207562B35F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45119F0-B010-4DCE-9BD5-9B98F4B3116E}" type="presParOf" srcId="{333A1088-737F-45CB-B68E-254E46348037}" destId="{F5ABB229-8D3B-4694-996A-96F23CF14429}" srcOrd="0" destOrd="0" presId="urn:microsoft.com/office/officeart/2005/8/layout/target3"/>
    <dgm:cxn modelId="{B5A1F385-33D6-4A01-873D-68585512AFDC}" type="presParOf" srcId="{333A1088-737F-45CB-B68E-254E46348037}" destId="{F41139FD-01EE-4571-8B17-4FB00FC51163}" srcOrd="1" destOrd="0" presId="urn:microsoft.com/office/officeart/2005/8/layout/target3"/>
    <dgm:cxn modelId="{9B224404-8E18-45E7-BB29-8A8422401083}" type="presParOf" srcId="{333A1088-737F-45CB-B68E-254E46348037}" destId="{D005CE8C-CC26-4C3E-AC11-E15060ECD759}" srcOrd="2" destOrd="0" presId="urn:microsoft.com/office/officeart/2005/8/layout/target3"/>
    <dgm:cxn modelId="{D3A506D1-A638-4BA5-9D6E-BAD9248663D5}" type="presParOf" srcId="{333A1088-737F-45CB-B68E-254E46348037}" destId="{2C702D82-9B77-49B7-9568-BB8EB47C3372}" srcOrd="3" destOrd="0" presId="urn:microsoft.com/office/officeart/2005/8/layout/target3"/>
    <dgm:cxn modelId="{5BC401B3-92F4-4F2B-83EF-2263D19EE951}" type="presParOf" srcId="{333A1088-737F-45CB-B68E-254E46348037}" destId="{A52A0455-90FF-4808-ABD0-F02540D31D5A}" srcOrd="4" destOrd="0" presId="urn:microsoft.com/office/officeart/2005/8/layout/target3"/>
    <dgm:cxn modelId="{0A49982D-3A6E-47BB-ABEB-386D742F0FCE}" type="presParOf" srcId="{333A1088-737F-45CB-B68E-254E46348037}" destId="{6140AFEC-043D-4C43-A2F9-D0F5331DF3A3}" srcOrd="5" destOrd="0" presId="urn:microsoft.com/office/officeart/2005/8/layout/target3"/>
    <dgm:cxn modelId="{84E3143D-3232-4C4F-8DCF-3F9424BCA2F4}" type="presParOf" srcId="{333A1088-737F-45CB-B68E-254E46348037}" destId="{9358AC05-5D7D-4327-9F80-1AD486AEA664}" srcOrd="6" destOrd="0" presId="urn:microsoft.com/office/officeart/2005/8/layout/target3"/>
    <dgm:cxn modelId="{1E0BAD26-75D9-4986-AEBF-417DB28B9A27}" type="presParOf" srcId="{333A1088-737F-45CB-B68E-254E46348037}" destId="{313FC574-E1CD-4FB4-B054-0B805CE0447D}" srcOrd="7" destOrd="0" presId="urn:microsoft.com/office/officeart/2005/8/layout/target3"/>
    <dgm:cxn modelId="{1BD55929-94C0-49F2-AE0E-48A934244B69}" type="presParOf" srcId="{333A1088-737F-45CB-B68E-254E46348037}" destId="{619D679B-A015-4ECF-8348-D1034C574F40}" srcOrd="8" destOrd="0" presId="urn:microsoft.com/office/officeart/2005/8/layout/target3"/>
    <dgm:cxn modelId="{2F6F13FD-51CB-47C0-96EF-66C38D523DF7}" type="presParOf" srcId="{333A1088-737F-45CB-B68E-254E46348037}" destId="{322283A8-4A27-4CDA-BAE3-F381106A9174}" srcOrd="9" destOrd="0" presId="urn:microsoft.com/office/officeart/2005/8/layout/target3"/>
    <dgm:cxn modelId="{D3FB982C-9F0A-4242-8F31-83869DFA9BCA}" type="presParOf" srcId="{333A1088-737F-45CB-B68E-254E46348037}" destId="{FFC9F71D-1B4F-4AD9-A4A6-86ADEFC8AF5C}" srcOrd="10" destOrd="0" presId="urn:microsoft.com/office/officeart/2005/8/layout/target3"/>
    <dgm:cxn modelId="{39646DD7-A5E0-49BC-9D0C-8F14364F51B5}" type="presParOf" srcId="{333A1088-737F-45CB-B68E-254E46348037}" destId="{25B08C86-7E15-44DC-BE7F-FFB55DD49D12}" srcOrd="11" destOrd="0" presId="urn:microsoft.com/office/officeart/2005/8/layout/target3"/>
    <dgm:cxn modelId="{09EBFEBE-BB0C-450B-A4D2-BDCE1A8ACA7D}" type="presParOf" srcId="{333A1088-737F-45CB-B68E-254E46348037}" destId="{76644BE8-9D7C-4C09-B250-3D10AF48CBB7}" srcOrd="12" destOrd="0" presId="urn:microsoft.com/office/officeart/2005/8/layout/target3"/>
    <dgm:cxn modelId="{4DC1EF13-DFEE-47A7-B820-81F900183CA2}" type="presParOf" srcId="{333A1088-737F-45CB-B68E-254E46348037}" destId="{EE85B701-7295-41C0-BA7A-34D3756A2AE6}" srcOrd="13" destOrd="0" presId="urn:microsoft.com/office/officeart/2005/8/layout/target3"/>
    <dgm:cxn modelId="{61756269-EDD7-4CF4-8171-CEF395F1CA25}" type="presParOf" srcId="{333A1088-737F-45CB-B68E-254E46348037}" destId="{8BEBB6EC-1DAA-4CAC-8A25-BC0FCBD5DBD5}" srcOrd="14" destOrd="0" presId="urn:microsoft.com/office/officeart/2005/8/layout/target3"/>
    <dgm:cxn modelId="{9C6D92AC-CF54-4D57-9CA9-E5F840417082}" type="presParOf" srcId="{333A1088-737F-45CB-B68E-254E46348037}" destId="{AED2198E-93D5-4001-81B4-73124B309672}" srcOrd="15" destOrd="0" presId="urn:microsoft.com/office/officeart/2005/8/layout/target3"/>
    <dgm:cxn modelId="{A6E5CB67-E5C7-4EA9-BF7B-8758CC6263E3}" type="presParOf" srcId="{333A1088-737F-45CB-B68E-254E46348037}" destId="{2BE915AB-18AA-4053-B92C-3BFC9ED204BB}" srcOrd="16" destOrd="0" presId="urn:microsoft.com/office/officeart/2005/8/layout/target3"/>
    <dgm:cxn modelId="{E7A12079-AA72-4088-871D-2AE931367C88}" type="presParOf" srcId="{333A1088-737F-45CB-B68E-254E46348037}" destId="{6BB5E863-4638-4E1D-BFDE-399D028AC4ED}" srcOrd="17" destOrd="0" presId="urn:microsoft.com/office/officeart/2005/8/layout/target3"/>
    <dgm:cxn modelId="{0AC0CF93-6DF4-428E-8683-D985272EA0F5}" type="presParOf" srcId="{333A1088-737F-45CB-B68E-254E46348037}" destId="{5A5FFA88-C948-4069-8E93-59FA12366E83}" srcOrd="18" destOrd="0" presId="urn:microsoft.com/office/officeart/2005/8/layout/target3"/>
    <dgm:cxn modelId="{5CA4CED1-8BA7-4192-BECB-1B4DDE57B35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VY_32_INOVACE_02_JULES_VERNE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Fantastická literatura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962AFB-73CA-43C6-BF63-96A5B352C8B4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4E4599-B636-4FEE-806F-476F9EB83F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962AFB-73CA-43C6-BF63-96A5B352C8B4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4E4599-B636-4FEE-806F-476F9EB83F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962AFB-73CA-43C6-BF63-96A5B352C8B4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4E4599-B636-4FEE-806F-476F9EB83F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962AFB-73CA-43C6-BF63-96A5B352C8B4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4E4599-B636-4FEE-806F-476F9EB83F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962AFB-73CA-43C6-BF63-96A5B352C8B4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4E4599-B636-4FEE-806F-476F9EB83F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962AFB-73CA-43C6-BF63-96A5B352C8B4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4E4599-B636-4FEE-806F-476F9EB83F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962AFB-73CA-43C6-BF63-96A5B352C8B4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4E4599-B636-4FEE-806F-476F9EB83F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962AFB-73CA-43C6-BF63-96A5B352C8B4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4E4599-B636-4FEE-806F-476F9EB83F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962AFB-73CA-43C6-BF63-96A5B352C8B4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4E4599-B636-4FEE-806F-476F9EB83F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962AFB-73CA-43C6-BF63-96A5B352C8B4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4E4599-B636-4FEE-806F-476F9EB83F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962AFB-73CA-43C6-BF63-96A5B352C8B4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4E4599-B636-4FEE-806F-476F9EB83F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2962AFB-73CA-43C6-BF63-96A5B352C8B4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54E4599-B636-4FEE-806F-476F9EB83F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96362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Jules</a:t>
            </a:r>
            <a:r>
              <a:rPr lang="cs-CZ" dirty="0" smtClean="0"/>
              <a:t> Verne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40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5317488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květen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6.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se seznámí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se zakladatelem sci-fi literatury, zapíší do sešitu.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2937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Jules</a:t>
            </a:r>
            <a:r>
              <a:rPr lang="cs-CZ" dirty="0" smtClean="0"/>
              <a:t> Verne </a:t>
            </a:r>
            <a:r>
              <a:rPr lang="cs-CZ" dirty="0"/>
              <a:t>(1828 – 1905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268760"/>
            <a:ext cx="3581623" cy="2467826"/>
          </a:xfr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052736"/>
            <a:ext cx="3648406" cy="2736304"/>
          </a:xfr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2173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Jules</a:t>
            </a:r>
            <a:r>
              <a:rPr lang="cs-CZ" dirty="0" smtClean="0"/>
              <a:t> Verne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err="1"/>
              <a:t>Jules</a:t>
            </a:r>
            <a:r>
              <a:rPr lang="cs-CZ" dirty="0"/>
              <a:t> Verne patří k nejvýznamnějším francouzským autorům píšící svá díla zejména pro mládež. 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</a:t>
            </a:r>
            <a:r>
              <a:rPr lang="cs-CZ" dirty="0"/>
              <a:t> jeho dobrodružných románech jsou zobrazeny nejrůznější, v jeho době neexistující, technické vynálezy. 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Tím </a:t>
            </a:r>
            <a:r>
              <a:rPr lang="cs-CZ" dirty="0"/>
              <a:t>se stává zakladatelem nového literárního žánru, tzv. </a:t>
            </a:r>
            <a:r>
              <a:rPr lang="cs-CZ" b="1" dirty="0"/>
              <a:t>sci-fi,</a:t>
            </a:r>
            <a:r>
              <a:rPr lang="cs-CZ" dirty="0"/>
              <a:t> </a:t>
            </a:r>
            <a:r>
              <a:rPr lang="cs-CZ" dirty="0" smtClean="0"/>
              <a:t>tj</a:t>
            </a:r>
            <a:r>
              <a:rPr lang="cs-CZ" dirty="0"/>
              <a:t>. vědecko-fantastické literatury. 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144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Přiřaďte k sobě správně názvy děl: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/>
              <a:t>Cesta do ………… země	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Cesta ze …………… na ………………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……………… mil pod mořem	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Tajemný </a:t>
            </a:r>
            <a:r>
              <a:rPr lang="cs-CZ" dirty="0" smtClean="0"/>
              <a:t>…………… </a:t>
            </a:r>
            <a:r>
              <a:rPr lang="cs-CZ" dirty="0"/>
              <a:t>v Karpatech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…………………… zkázy	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Děti ……………… Granta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………………… kapitán	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……………… roky prázdnin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Wingdings" pitchFamily="2" charset="2"/>
              <a:buChar char="§"/>
            </a:pPr>
            <a:r>
              <a:rPr lang="cs-CZ" sz="3500" dirty="0" smtClean="0"/>
              <a:t>Země</a:t>
            </a:r>
          </a:p>
          <a:p>
            <a:pPr marL="514350" indent="-514350">
              <a:buFont typeface="Wingdings" pitchFamily="2" charset="2"/>
              <a:buChar char="§"/>
            </a:pPr>
            <a:r>
              <a:rPr lang="cs-CZ" sz="3500" dirty="0" smtClean="0"/>
              <a:t>Dva</a:t>
            </a:r>
          </a:p>
          <a:p>
            <a:pPr marL="514350" indent="-514350">
              <a:buFont typeface="Wingdings" pitchFamily="2" charset="2"/>
              <a:buChar char="§"/>
            </a:pPr>
            <a:r>
              <a:rPr lang="cs-CZ" sz="3500" dirty="0" smtClean="0"/>
              <a:t>Dvacet tisíc</a:t>
            </a:r>
          </a:p>
          <a:p>
            <a:pPr marL="514350" indent="-514350">
              <a:buFont typeface="Wingdings" pitchFamily="2" charset="2"/>
              <a:buChar char="§"/>
            </a:pPr>
            <a:r>
              <a:rPr lang="cs-CZ" sz="3500" dirty="0" smtClean="0"/>
              <a:t>Vynález</a:t>
            </a:r>
          </a:p>
          <a:p>
            <a:pPr marL="514350" indent="-514350">
              <a:buFont typeface="Wingdings" pitchFamily="2" charset="2"/>
              <a:buChar char="§"/>
            </a:pPr>
            <a:r>
              <a:rPr lang="cs-CZ" sz="3500" dirty="0" smtClean="0"/>
              <a:t>střed</a:t>
            </a:r>
            <a:endParaRPr lang="cs-CZ" sz="3500" dirty="0"/>
          </a:p>
          <a:p>
            <a:pPr marL="514350" indent="-514350">
              <a:buFont typeface="Wingdings" pitchFamily="2" charset="2"/>
              <a:buChar char="§"/>
            </a:pPr>
            <a:r>
              <a:rPr lang="cs-CZ" sz="3500" dirty="0" smtClean="0"/>
              <a:t>kapitán</a:t>
            </a:r>
          </a:p>
          <a:p>
            <a:pPr marL="514350" indent="-514350">
              <a:buFont typeface="Wingdings" pitchFamily="2" charset="2"/>
              <a:buChar char="§"/>
            </a:pPr>
            <a:r>
              <a:rPr lang="cs-CZ" sz="3500" dirty="0" smtClean="0"/>
              <a:t>Měsíc</a:t>
            </a:r>
          </a:p>
          <a:p>
            <a:pPr marL="514350" indent="-514350">
              <a:buFont typeface="Wingdings" pitchFamily="2" charset="2"/>
              <a:buChar char="§"/>
            </a:pPr>
            <a:r>
              <a:rPr lang="cs-CZ" sz="3500" dirty="0" smtClean="0"/>
              <a:t>Patnáctiletý</a:t>
            </a:r>
          </a:p>
          <a:p>
            <a:pPr marL="514350" indent="-514350">
              <a:buFont typeface="Wingdings" pitchFamily="2" charset="2"/>
              <a:buChar char="§"/>
            </a:pPr>
            <a:r>
              <a:rPr lang="cs-CZ" sz="3500" dirty="0" smtClean="0"/>
              <a:t>zámek</a:t>
            </a:r>
            <a:endParaRPr lang="cs-CZ" sz="3500" dirty="0"/>
          </a:p>
          <a:p>
            <a:pPr marL="514350" indent="-514350"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588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 err="1" smtClean="0"/>
              <a:t>Jules</a:t>
            </a:r>
            <a:r>
              <a:rPr lang="cs-CZ" dirty="0" smtClean="0"/>
              <a:t> Verne je </a:t>
            </a:r>
            <a:r>
              <a:rPr lang="cs-CZ" dirty="0"/>
              <a:t>svým </a:t>
            </a:r>
            <a:r>
              <a:rPr lang="cs-CZ" dirty="0" smtClean="0"/>
              <a:t>původem: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	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americký </a:t>
            </a:r>
            <a:r>
              <a:rPr lang="cs-CZ" dirty="0">
                <a:hlinkClick r:id="rId2" action="ppaction://hlinksldjump"/>
              </a:rPr>
              <a:t>spisovatel</a:t>
            </a:r>
            <a:r>
              <a:rPr lang="cs-CZ" dirty="0"/>
              <a:t>   </a:t>
            </a:r>
            <a:r>
              <a:rPr lang="cs-CZ" dirty="0" smtClean="0"/>
              <a:t>        </a:t>
            </a:r>
            <a:r>
              <a:rPr lang="cs-CZ" dirty="0"/>
              <a:t>	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francouzský </a:t>
            </a:r>
            <a:r>
              <a:rPr lang="cs-CZ" dirty="0">
                <a:hlinkClick r:id="rId3" action="ppaction://hlinksldjump"/>
              </a:rPr>
              <a:t>spisovatel</a:t>
            </a:r>
            <a:r>
              <a:rPr lang="cs-CZ" dirty="0"/>
              <a:t> 	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anglický </a:t>
            </a:r>
            <a:r>
              <a:rPr lang="cs-CZ" dirty="0">
                <a:hlinkClick r:id="rId2" action="ppaction://hlinksldjump"/>
              </a:rPr>
              <a:t>spisovatel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80114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491880" y="2348880"/>
            <a:ext cx="2232248" cy="22322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 rot="10800000">
            <a:off x="7236296" y="513561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072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491880" y="2348880"/>
            <a:ext cx="2232248" cy="230425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971600" y="515719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19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. Žil převážně ve století :   	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dvacátém</a:t>
            </a:r>
            <a:r>
              <a:rPr lang="cs-CZ" dirty="0" smtClean="0"/>
              <a:t>      	 	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devatenáctém</a:t>
            </a:r>
            <a:r>
              <a:rPr lang="cs-CZ" dirty="0" smtClean="0"/>
              <a:t>       </a:t>
            </a:r>
            <a:r>
              <a:rPr lang="cs-CZ" dirty="0"/>
              <a:t>		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osmnáctém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57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491880" y="2348880"/>
            <a:ext cx="2232248" cy="22322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 rot="10800000">
            <a:off x="7236296" y="513561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56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491880" y="2348880"/>
            <a:ext cx="2232248" cy="230425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971600" y="515719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051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3</a:t>
            </a:r>
            <a:r>
              <a:rPr lang="cs-CZ" dirty="0" smtClean="0"/>
              <a:t>. Stal se zakladatelem:  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detektivního </a:t>
            </a:r>
            <a:r>
              <a:rPr lang="cs-CZ" dirty="0">
                <a:hlinkClick r:id="rId2" action="ppaction://hlinksldjump"/>
              </a:rPr>
              <a:t>románu</a:t>
            </a:r>
            <a:r>
              <a:rPr lang="cs-CZ" dirty="0"/>
              <a:t>       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historického </a:t>
            </a:r>
            <a:r>
              <a:rPr lang="cs-CZ" dirty="0">
                <a:hlinkClick r:id="rId2" action="ppaction://hlinksldjump"/>
              </a:rPr>
              <a:t>románu</a:t>
            </a:r>
            <a:r>
              <a:rPr lang="cs-CZ" dirty="0"/>
              <a:t>      	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vědeckého románu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89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491880" y="2348880"/>
            <a:ext cx="2232248" cy="22322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 rot="10800000">
            <a:off x="7236296" y="513561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560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491880" y="2348880"/>
            <a:ext cx="2232248" cy="230425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971600" y="515719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077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Co dokázal předpovědět: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	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2" action="ppaction://hlinksldjump"/>
              </a:rPr>
              <a:t>využití </a:t>
            </a:r>
            <a:r>
              <a:rPr lang="cs-CZ" dirty="0">
                <a:hlinkClick r:id="rId2" action="ppaction://hlinksldjump"/>
              </a:rPr>
              <a:t>elektřiny</a:t>
            </a:r>
            <a:r>
              <a:rPr lang="cs-CZ" dirty="0"/>
              <a:t>    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automobil</a:t>
            </a: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>
                <a:hlinkClick r:id="rId3" action="ppaction://hlinksldjump"/>
              </a:rPr>
              <a:t>film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787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491880" y="2348880"/>
            <a:ext cx="2232248" cy="22322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 rot="10800000">
            <a:off x="7236296" y="513561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08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Špatná odpověď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491880" y="2348880"/>
            <a:ext cx="2232248" cy="230425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971600" y="515719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84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445224"/>
            <a:ext cx="8183880" cy="5898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77085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http://</a:t>
            </a:r>
            <a:r>
              <a:rPr lang="cs-CZ" dirty="0" smtClean="0"/>
              <a:t>cs.wikipedia.org/wiki/Jules_Verne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www.stars-celebrites.net/verne/wallpaper-verne.htm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75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131</TotalTime>
  <Words>134</Words>
  <Application>Microsoft Office PowerPoint</Application>
  <PresentationFormat>Předvádění na obrazovce (4:3)</PresentationFormat>
  <Paragraphs>78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Aspekt</vt:lpstr>
      <vt:lpstr>Prezentace aplikace PowerPoint</vt:lpstr>
      <vt:lpstr>Prezentace aplikace PowerPoint</vt:lpstr>
      <vt:lpstr>Jules Verne (1828 – 1905)</vt:lpstr>
      <vt:lpstr>Jules Verne</vt:lpstr>
      <vt:lpstr>Přiřaďte k sobě správně názvy děl:</vt:lpstr>
      <vt:lpstr>Test</vt:lpstr>
      <vt:lpstr>Správná odpověď</vt:lpstr>
      <vt:lpstr>Špatná odpověď</vt:lpstr>
      <vt:lpstr>Test</vt:lpstr>
      <vt:lpstr>Správná odpověď</vt:lpstr>
      <vt:lpstr>Špatná odpověď</vt:lpstr>
      <vt:lpstr>Test</vt:lpstr>
      <vt:lpstr>Správná odpověď</vt:lpstr>
      <vt:lpstr>Špatná odpověď</vt:lpstr>
      <vt:lpstr>Test</vt:lpstr>
      <vt:lpstr>Správná odpověď</vt:lpstr>
      <vt:lpstr>Špatná odpověď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Jules Verne</dc:title>
  <dc:creator>Jajinka</dc:creator>
  <cp:lastModifiedBy>Tata</cp:lastModifiedBy>
  <cp:revision>34</cp:revision>
  <dcterms:created xsi:type="dcterms:W3CDTF">2011-09-26T18:32:16Z</dcterms:created>
  <dcterms:modified xsi:type="dcterms:W3CDTF">2011-11-07T19:56:43Z</dcterms:modified>
</cp:coreProperties>
</file>