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endParaRPr lang="cs-CZ" dirty="0" smtClean="0"/>
        </a:p>
        <a:p>
          <a:pPr rtl="0"/>
          <a:r>
            <a:rPr lang="cs-CZ" dirty="0" smtClean="0"/>
            <a:t>VY_32_INOVACE_02_Český jazyk pro 8. ročník_Procvičování vět vedlejších předmětných a podmětných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Opakování vět vedlejších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D1BBD46-E466-49F8-A1C2-A637EA38F501}">
      <dgm:prSet/>
      <dgm:spPr/>
      <dgm:t>
        <a:bodyPr/>
        <a:lstStyle/>
        <a:p>
          <a:r>
            <a:rPr lang="cs-CZ" smtClean="0"/>
            <a:t>Vytvořeno: září  2011</a:t>
          </a:r>
          <a:endParaRPr lang="cs-CZ" dirty="0"/>
        </a:p>
      </dgm:t>
    </dgm:pt>
    <dgm:pt modelId="{E6E3E993-BE96-4175-BB34-7E69E76CBBD3}" type="parTrans" cxnId="{3051A4F4-997E-44C0-9A45-D3D713C91910}">
      <dgm:prSet/>
      <dgm:spPr/>
      <dgm:t>
        <a:bodyPr/>
        <a:lstStyle/>
        <a:p>
          <a:endParaRPr lang="cs-CZ"/>
        </a:p>
      </dgm:t>
    </dgm:pt>
    <dgm:pt modelId="{617C7CDA-2BC8-4F8B-B7F9-74EF740822CA}" type="sibTrans" cxnId="{3051A4F4-997E-44C0-9A45-D3D713C9191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593A8C5E-A126-4440-8BBD-6FDFCE48D0B5}" type="pres">
      <dgm:prSet presAssocID="{4C35D32F-0EAB-4CD7-82EE-45574DC2A586}" presName="vertSpace5" presStyleLbl="node1" presStyleIdx="3" presStyleCnt="6"/>
      <dgm:spPr/>
    </dgm:pt>
    <dgm:pt modelId="{D5FD9832-858C-4F47-B5F9-DFF05416D0E6}" type="pres">
      <dgm:prSet presAssocID="{4C35D32F-0EAB-4CD7-82EE-45574DC2A586}" presName="circle5" presStyleLbl="node1" presStyleIdx="4" presStyleCnt="6"/>
      <dgm:spPr/>
    </dgm:pt>
    <dgm:pt modelId="{406D1CB2-9013-4846-A8CE-FDE5425C9FDA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26D6701-D24E-4F28-82D9-018CAF60D68D}" type="pres">
      <dgm:prSet presAssocID="{5D1BBD46-E466-49F8-A1C2-A637EA38F501}" presName="vertSpace6" presStyleLbl="node1" presStyleIdx="4" presStyleCnt="6"/>
      <dgm:spPr/>
    </dgm:pt>
    <dgm:pt modelId="{311D91C9-F435-4721-9077-35456CC692A0}" type="pres">
      <dgm:prSet presAssocID="{5D1BBD46-E466-49F8-A1C2-A637EA38F501}" presName="circle6" presStyleLbl="node1" presStyleIdx="5" presStyleCnt="6"/>
      <dgm:spPr/>
    </dgm:pt>
    <dgm:pt modelId="{9F34234A-3574-449A-A343-162E384E93EF}" type="pres">
      <dgm:prSet presAssocID="{5D1BBD46-E466-49F8-A1C2-A637EA38F501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51D1E5-07C1-4720-AD8A-6780CA67BE5D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C37B42-EF55-4FAB-A97C-603D3F3567E0}" type="pres">
      <dgm:prSet presAssocID="{5D1BBD46-E466-49F8-A1C2-A637EA38F501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DE68A067-769A-4B40-8A61-B501E6CFFC27}" type="presOf" srcId="{4C35D32F-0EAB-4CD7-82EE-45574DC2A586}" destId="{F351D1E5-07C1-4720-AD8A-6780CA67BE5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A19D37-E1C7-49DD-BFC7-211E7E94887E}" type="presOf" srcId="{D1B46980-6531-4606-95E6-44980827E919}" destId="{2BE915AB-18AA-4053-B92C-3BFC9ED204BB}" srcOrd="1" destOrd="0" presId="urn:microsoft.com/office/officeart/2005/8/layout/target3"/>
    <dgm:cxn modelId="{6F126A78-172E-4CC1-8FB7-CE2F8248C7B0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CB84ACD-B983-40A1-B683-AAD138D66FE4}" type="presOf" srcId="{5D1BBD46-E466-49F8-A1C2-A637EA38F501}" destId="{9F34234A-3574-449A-A343-162E384E93EF}" srcOrd="0" destOrd="0" presId="urn:microsoft.com/office/officeart/2005/8/layout/target3"/>
    <dgm:cxn modelId="{3051A4F4-997E-44C0-9A45-D3D713C91910}" srcId="{757F3AB3-0718-4624-B441-E567A8F0AB56}" destId="{5D1BBD46-E466-49F8-A1C2-A637EA38F501}" srcOrd="5" destOrd="0" parTransId="{E6E3E993-BE96-4175-BB34-7E69E76CBBD3}" sibTransId="{617C7CDA-2BC8-4F8B-B7F9-74EF740822C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C32772-F3FA-4487-B807-09D2E1790F56}" type="presOf" srcId="{D8197B8C-B260-4A16-BDF4-0947B075E274}" destId="{25B08C86-7E15-44DC-BE7F-FFB55DD49D12}" srcOrd="0" destOrd="0" presId="urn:microsoft.com/office/officeart/2005/8/layout/target3"/>
    <dgm:cxn modelId="{371E4072-0CF7-422B-AD10-6A71B25717EA}" type="presOf" srcId="{D1D4F407-5343-4D3F-B5B9-D407B03CAEB4}" destId="{AED2198E-93D5-4001-81B4-73124B309672}" srcOrd="1" destOrd="0" presId="urn:microsoft.com/office/officeart/2005/8/layout/target3"/>
    <dgm:cxn modelId="{E864A1AA-081B-4E72-9A7E-E93A6A526C32}" type="presOf" srcId="{757F3AB3-0718-4624-B441-E567A8F0AB56}" destId="{333A1088-737F-45CB-B68E-254E46348037}" srcOrd="0" destOrd="0" presId="urn:microsoft.com/office/officeart/2005/8/layout/target3"/>
    <dgm:cxn modelId="{F80DE4AE-E3CC-45BE-A5B4-813CBC117BE4}" type="presOf" srcId="{D1D4F407-5343-4D3F-B5B9-D407B03CAEB4}" destId="{D005CE8C-CC26-4C3E-AC11-E15060ECD759}" srcOrd="0" destOrd="0" presId="urn:microsoft.com/office/officeart/2005/8/layout/target3"/>
    <dgm:cxn modelId="{80A892FF-CFF7-4A75-8556-D655869AF991}" type="presOf" srcId="{D1B46980-6531-4606-95E6-44980827E919}" destId="{6140AFEC-043D-4C43-A2F9-D0F5331DF3A3}" srcOrd="0" destOrd="0" presId="urn:microsoft.com/office/officeart/2005/8/layout/target3"/>
    <dgm:cxn modelId="{37236DA2-8217-4981-9131-CCBD6D740050}" type="presOf" srcId="{4C35D32F-0EAB-4CD7-82EE-45574DC2A586}" destId="{406D1CB2-9013-4846-A8CE-FDE5425C9FDA}" srcOrd="0" destOrd="0" presId="urn:microsoft.com/office/officeart/2005/8/layout/target3"/>
    <dgm:cxn modelId="{4B5728FC-8934-437D-A5D8-0F0F11800149}" type="presOf" srcId="{B651F6E3-6281-48DB-9319-2AEAFDAE7572}" destId="{619D679B-A015-4ECF-8348-D1034C574F40}" srcOrd="0" destOrd="0" presId="urn:microsoft.com/office/officeart/2005/8/layout/target3"/>
    <dgm:cxn modelId="{BAEC4BB5-7611-476A-BBEA-7141EDCB8B95}" type="presOf" srcId="{5D1BBD46-E466-49F8-A1C2-A637EA38F501}" destId="{9BC37B42-EF55-4FAB-A97C-603D3F3567E0}" srcOrd="1" destOrd="0" presId="urn:microsoft.com/office/officeart/2005/8/layout/target3"/>
    <dgm:cxn modelId="{658FA9D5-0692-45E4-B6BC-26A4952D58B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9374D9-F5D7-4B9D-A9A4-D551C95BE33C}" type="presParOf" srcId="{333A1088-737F-45CB-B68E-254E46348037}" destId="{F5ABB229-8D3B-4694-996A-96F23CF14429}" srcOrd="0" destOrd="0" presId="urn:microsoft.com/office/officeart/2005/8/layout/target3"/>
    <dgm:cxn modelId="{BF8603A7-C2F3-4D73-82CC-91D07E684DB6}" type="presParOf" srcId="{333A1088-737F-45CB-B68E-254E46348037}" destId="{F41139FD-01EE-4571-8B17-4FB00FC51163}" srcOrd="1" destOrd="0" presId="urn:microsoft.com/office/officeart/2005/8/layout/target3"/>
    <dgm:cxn modelId="{740E6BD8-18B3-4F98-9AE4-A2AB0A8732E5}" type="presParOf" srcId="{333A1088-737F-45CB-B68E-254E46348037}" destId="{D005CE8C-CC26-4C3E-AC11-E15060ECD759}" srcOrd="2" destOrd="0" presId="urn:microsoft.com/office/officeart/2005/8/layout/target3"/>
    <dgm:cxn modelId="{11BAF0E3-BE2F-4329-AD3F-250FA8E1D9F2}" type="presParOf" srcId="{333A1088-737F-45CB-B68E-254E46348037}" destId="{2C702D82-9B77-49B7-9568-BB8EB47C3372}" srcOrd="3" destOrd="0" presId="urn:microsoft.com/office/officeart/2005/8/layout/target3"/>
    <dgm:cxn modelId="{561347E3-F867-48E5-A1ED-A69F621C653B}" type="presParOf" srcId="{333A1088-737F-45CB-B68E-254E46348037}" destId="{A52A0455-90FF-4808-ABD0-F02540D31D5A}" srcOrd="4" destOrd="0" presId="urn:microsoft.com/office/officeart/2005/8/layout/target3"/>
    <dgm:cxn modelId="{5DD31851-466D-40BE-897F-EC35F3111356}" type="presParOf" srcId="{333A1088-737F-45CB-B68E-254E46348037}" destId="{6140AFEC-043D-4C43-A2F9-D0F5331DF3A3}" srcOrd="5" destOrd="0" presId="urn:microsoft.com/office/officeart/2005/8/layout/target3"/>
    <dgm:cxn modelId="{6EDAE1C6-4F24-4A0F-A4EE-E0ED7D422CDA}" type="presParOf" srcId="{333A1088-737F-45CB-B68E-254E46348037}" destId="{9358AC05-5D7D-4327-9F80-1AD486AEA664}" srcOrd="6" destOrd="0" presId="urn:microsoft.com/office/officeart/2005/8/layout/target3"/>
    <dgm:cxn modelId="{FC8EB20F-5F83-4A81-8163-46D691B9DB2D}" type="presParOf" srcId="{333A1088-737F-45CB-B68E-254E46348037}" destId="{313FC574-E1CD-4FB4-B054-0B805CE0447D}" srcOrd="7" destOrd="0" presId="urn:microsoft.com/office/officeart/2005/8/layout/target3"/>
    <dgm:cxn modelId="{CC45BEA1-3C1B-44EF-A5F0-12B719ABD157}" type="presParOf" srcId="{333A1088-737F-45CB-B68E-254E46348037}" destId="{619D679B-A015-4ECF-8348-D1034C574F40}" srcOrd="8" destOrd="0" presId="urn:microsoft.com/office/officeart/2005/8/layout/target3"/>
    <dgm:cxn modelId="{8FB80227-E276-4E63-9B54-60A43CF4318F}" type="presParOf" srcId="{333A1088-737F-45CB-B68E-254E46348037}" destId="{322283A8-4A27-4CDA-BAE3-F381106A9174}" srcOrd="9" destOrd="0" presId="urn:microsoft.com/office/officeart/2005/8/layout/target3"/>
    <dgm:cxn modelId="{75FFEF54-5061-4483-9FFF-F082C1FF315A}" type="presParOf" srcId="{333A1088-737F-45CB-B68E-254E46348037}" destId="{FFC9F71D-1B4F-4AD9-A4A6-86ADEFC8AF5C}" srcOrd="10" destOrd="0" presId="urn:microsoft.com/office/officeart/2005/8/layout/target3"/>
    <dgm:cxn modelId="{DCEE221B-09EC-4E91-86AB-8DBB65A22121}" type="presParOf" srcId="{333A1088-737F-45CB-B68E-254E46348037}" destId="{25B08C86-7E15-44DC-BE7F-FFB55DD49D12}" srcOrd="11" destOrd="0" presId="urn:microsoft.com/office/officeart/2005/8/layout/target3"/>
    <dgm:cxn modelId="{C545B9F1-2471-4E8C-9C6B-6711CD084EC1}" type="presParOf" srcId="{333A1088-737F-45CB-B68E-254E46348037}" destId="{593A8C5E-A126-4440-8BBD-6FDFCE48D0B5}" srcOrd="12" destOrd="0" presId="urn:microsoft.com/office/officeart/2005/8/layout/target3"/>
    <dgm:cxn modelId="{E7E4A1CE-BF78-4D9D-9907-BC2E9BB0C908}" type="presParOf" srcId="{333A1088-737F-45CB-B68E-254E46348037}" destId="{D5FD9832-858C-4F47-B5F9-DFF05416D0E6}" srcOrd="13" destOrd="0" presId="urn:microsoft.com/office/officeart/2005/8/layout/target3"/>
    <dgm:cxn modelId="{18F7719A-10B1-40C9-AFB9-C27E1DC60AAA}" type="presParOf" srcId="{333A1088-737F-45CB-B68E-254E46348037}" destId="{406D1CB2-9013-4846-A8CE-FDE5425C9FDA}" srcOrd="14" destOrd="0" presId="urn:microsoft.com/office/officeart/2005/8/layout/target3"/>
    <dgm:cxn modelId="{34370904-0E7D-4BAD-B79E-26891DCC096B}" type="presParOf" srcId="{333A1088-737F-45CB-B68E-254E46348037}" destId="{926D6701-D24E-4F28-82D9-018CAF60D68D}" srcOrd="15" destOrd="0" presId="urn:microsoft.com/office/officeart/2005/8/layout/target3"/>
    <dgm:cxn modelId="{0FBA406F-F930-4E26-A567-C05D8013AB90}" type="presParOf" srcId="{333A1088-737F-45CB-B68E-254E46348037}" destId="{311D91C9-F435-4721-9077-35456CC692A0}" srcOrd="16" destOrd="0" presId="urn:microsoft.com/office/officeart/2005/8/layout/target3"/>
    <dgm:cxn modelId="{78EBC49A-EA5D-4CC1-A8B4-4C20751A66F7}" type="presParOf" srcId="{333A1088-737F-45CB-B68E-254E46348037}" destId="{9F34234A-3574-449A-A343-162E384E93EF}" srcOrd="17" destOrd="0" presId="urn:microsoft.com/office/officeart/2005/8/layout/target3"/>
    <dgm:cxn modelId="{6AFA017D-D982-4BB5-AB06-A4B20BBE9B79}" type="presParOf" srcId="{333A1088-737F-45CB-B68E-254E46348037}" destId="{AED2198E-93D5-4001-81B4-73124B309672}" srcOrd="18" destOrd="0" presId="urn:microsoft.com/office/officeart/2005/8/layout/target3"/>
    <dgm:cxn modelId="{EE5A7E20-9EA2-44E1-8645-212BE45D88C4}" type="presParOf" srcId="{333A1088-737F-45CB-B68E-254E46348037}" destId="{2BE915AB-18AA-4053-B92C-3BFC9ED204BB}" srcOrd="19" destOrd="0" presId="urn:microsoft.com/office/officeart/2005/8/layout/target3"/>
    <dgm:cxn modelId="{A610A790-E3EB-4622-A544-4CB3BD7B71F2}" type="presParOf" srcId="{333A1088-737F-45CB-B68E-254E46348037}" destId="{6BB5E863-4638-4E1D-BFDE-399D028AC4ED}" srcOrd="20" destOrd="0" presId="urn:microsoft.com/office/officeart/2005/8/layout/target3"/>
    <dgm:cxn modelId="{16BF663E-6E16-40C1-BCB1-8060AE573FE7}" type="presParOf" srcId="{333A1088-737F-45CB-B68E-254E46348037}" destId="{5A5FFA88-C948-4069-8E93-59FA12366E83}" srcOrd="21" destOrd="0" presId="urn:microsoft.com/office/officeart/2005/8/layout/target3"/>
    <dgm:cxn modelId="{744E51CE-D693-42B8-B1C7-67376935313B}" type="presParOf" srcId="{333A1088-737F-45CB-B68E-254E46348037}" destId="{F351D1E5-07C1-4720-AD8A-6780CA67BE5D}" srcOrd="22" destOrd="0" presId="urn:microsoft.com/office/officeart/2005/8/layout/target3"/>
    <dgm:cxn modelId="{A5A84645-13D3-4EE8-A9FC-DC2C9FAAB672}" type="presParOf" srcId="{333A1088-737F-45CB-B68E-254E46348037}" destId="{9BC37B42-EF55-4FAB-A97C-603D3F3567E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ZŠ Týnec nad Labem</a:t>
          </a:r>
          <a:endParaRPr lang="cs-CZ" sz="8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AUTOR: Mgr. Marta Severová</a:t>
          </a:r>
          <a:endParaRPr lang="cs-CZ" sz="8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 dirty="0" smtClean="0"/>
        </a:p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VY_32_INOVACE_02_Český jazyk pro 8. ročník_Procvičování vět vedlejších předmětných a podmětných</a:t>
          </a:r>
          <a:endParaRPr lang="cs-CZ" sz="8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Téma: Opakování vět vedlejších</a:t>
          </a:r>
          <a:endParaRPr lang="cs-CZ" sz="800" kern="1200" dirty="0"/>
        </a:p>
      </dsp:txBody>
      <dsp:txXfrm>
        <a:off x="1371039" y="1028279"/>
        <a:ext cx="5253696" cy="342760"/>
      </dsp:txXfrm>
    </dsp:sp>
    <dsp:sp modelId="{D5FD9832-858C-4F47-B5F9-DFF05416D0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06D1CB2-9013-4846-A8CE-FDE5425C9FDA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CZ.1.07/1.4.00/21.1921</a:t>
          </a:r>
          <a:endParaRPr lang="cs-CZ" sz="800" kern="1200" dirty="0"/>
        </a:p>
      </dsp:txBody>
      <dsp:txXfrm>
        <a:off x="1371039" y="1371039"/>
        <a:ext cx="5253696" cy="342760"/>
      </dsp:txXfrm>
    </dsp:sp>
    <dsp:sp modelId="{311D91C9-F435-4721-9077-35456CC692A0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F34234A-3574-449A-A343-162E384E93E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smtClean="0"/>
            <a:t>Vytvořeno: září  2011</a:t>
          </a:r>
          <a:endParaRPr lang="cs-CZ" sz="8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5AB7639-2715-492A-B16E-7E147D07BF5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6A50D0A-1070-4106-BFBC-BF80DCA9F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0081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2C674E5-20FB-442D-92C5-D070BAF44FE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322015-AFDD-4FDE-B231-FA4FDB2BF7D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930BF46-79DF-4426-B0B3-1918B8D6BE8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8B6B2F2-CE4A-44F4-B3B3-38919FAA78C4}" type="slidenum">
              <a:rPr lang="cs-CZ" sz="1200">
                <a:latin typeface="Calibri" pitchFamily="34" charset="0"/>
              </a:rPr>
              <a:pPr algn="r"/>
              <a:t>4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AE2C7-D101-47E5-92F8-40701690F4E4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FD870-8BEB-4EAB-8FAE-5024964F80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764A2-AF6B-4733-A9DB-6D932D40CB7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DFF70-A9E8-44D7-A3A9-716C1227F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EA8A4-DAEB-4013-84D3-4EBDCEA41CC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894C8-F50D-42D2-8C5D-5E97F132E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AD344-3A92-4BAE-B3E4-77362002C5D9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5F6AE-60C3-4C76-81AB-4F0E3206E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B0F1A-6F49-4C94-9C44-0FAA96DC711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6270-557E-4CA0-A7B4-8C54489CA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08655-3849-4DC9-B8E9-DDC45473FFD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B2342-A80A-4C9C-8BC8-CC65F3A94D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2C56D-14CE-4F94-9E51-A68F919CC08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CCEFA-6259-4CB0-AF5E-D17D92F3C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197FE-67FE-4077-A636-2BA37C3AB64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EF673-15CA-41C9-B923-A53A2CFA21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3510B-FF5B-4646-A4D4-793A72C53689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FC2F8-CF5F-4EA4-AAA4-9AFB55056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195DC-45E9-4DDF-A204-426022DEDBD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E971F-6352-4CD5-BFBF-D380C0E7F8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97299-AD26-4183-92C7-8E4F0E863DF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78637-2BE4-467C-B063-2D07C6298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350123C-FC2A-4EAB-8C89-741E0975210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914CB4F-F717-442F-94E7-68366E63F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6705986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Pracovní list je určen pro žáky 8. ročníku. Je určen k opakování a procvičování učiva vedlejších vět podmětných a předmětných. Žáci mají svůj pracovní list, který doplňují. Pracovní list je určen pro interaktivní tabuli, která bude sloužit jako kontrola po následném vyplnění. Každý žák bude pracovat na svůj pracovní list.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Rozliš větu vedlejší podmětnou a předmětnou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Je úplně jedno, proč to udělal.  ………….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Trenér zkoumal, co bylo příčinou neúspěchu.……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Najednou ucítil, jak mu na tvář dopadl sníh….……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Mrzelo ho, že přišel pozdě.  …………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Mamince není lhostejné, co dělá.  ..……….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Dohodli jsme se, že tam nepůjde.  …..…….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Přiznal, že se neučil.  ………….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>Rozliš větu vedlejší podmětnou a předmětnou</a:t>
            </a:r>
            <a:r>
              <a:rPr lang="cs-CZ" sz="4000" dirty="0" smtClean="0">
                <a:latin typeface="Arial" charset="0"/>
              </a:rPr>
              <a:t> </a:t>
            </a:r>
            <a:r>
              <a:rPr lang="cs-CZ" sz="4000" dirty="0" smtClean="0">
                <a:latin typeface="+mn-lt"/>
              </a:rPr>
              <a:t>- řešení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916113"/>
            <a:ext cx="8435975" cy="42100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/>
              <a:t>Je úplně jedno, proč to udělal.  Podmětná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Trenér zkoumal, co bylo příčinou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neúspěchu.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Předmětná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Najednou ucítil, jak mu na tvář dopadl sníh. Předmětná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Mrzelo ho, že přišel pozdě.  Podmětná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Mamince není lhostejné, co dělá.  Podmětná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Dohodli jsme se, že tam nepůjde.  Předmětná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Přiznal, že se neučil.  Předmětná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228</Words>
  <Application>Microsoft Office PowerPoint</Application>
  <PresentationFormat>Předvádění na obrazovce (4:3)</PresentationFormat>
  <Paragraphs>29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Rozliš větu vedlejší podmětnou a předmětnou</vt:lpstr>
      <vt:lpstr>Rozliš větu vedlejší podmětnou a předmětnou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11</cp:revision>
  <dcterms:created xsi:type="dcterms:W3CDTF">2011-12-01T12:33:51Z</dcterms:created>
  <dcterms:modified xsi:type="dcterms:W3CDTF">2012-05-17T05:35:42Z</dcterms:modified>
</cp:coreProperties>
</file>