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endParaRPr lang="cs-CZ" dirty="0" smtClean="0"/>
        </a:p>
        <a:p>
          <a:pPr rtl="0"/>
          <a:r>
            <a:rPr lang="cs-CZ" dirty="0" smtClean="0"/>
            <a:t>VY_32_INOVACE_03_Český jazyk pro 8. ročník_Opakování druhů vedlejších vět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Marta Severová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Opakování druhů vedlejších vět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AF8DDA1-BFFB-4FF3-BD27-B681AE6DD06B}">
      <dgm:prSet/>
      <dgm:spPr/>
      <dgm:t>
        <a:bodyPr/>
        <a:lstStyle/>
        <a:p>
          <a:r>
            <a:rPr lang="cs-CZ" dirty="0" smtClean="0"/>
            <a:t>Vytvořeno: září 2011</a:t>
          </a:r>
          <a:endParaRPr lang="cs-CZ" dirty="0"/>
        </a:p>
      </dgm:t>
    </dgm:pt>
    <dgm:pt modelId="{06D6044B-F024-4097-874E-11593122AD12}" type="parTrans" cxnId="{1184FAA8-5806-43E7-9AB4-B07AFD903F9B}">
      <dgm:prSet/>
      <dgm:spPr/>
      <dgm:t>
        <a:bodyPr/>
        <a:lstStyle/>
        <a:p>
          <a:endParaRPr lang="cs-CZ"/>
        </a:p>
      </dgm:t>
    </dgm:pt>
    <dgm:pt modelId="{45613998-277F-4790-B9A6-9E92FC04FC63}" type="sibTrans" cxnId="{1184FAA8-5806-43E7-9AB4-B07AFD903F9B}">
      <dgm:prSet/>
      <dgm:spPr/>
      <dgm:t>
        <a:bodyPr/>
        <a:lstStyle/>
        <a:p>
          <a:endParaRPr lang="cs-CZ"/>
        </a:p>
      </dgm:t>
    </dgm:pt>
    <dgm:pt modelId="{E07BDFA1-C1B3-45EB-BBEF-1B8E76D98836}">
      <dgm:prSet/>
      <dgm:spPr/>
      <dgm:t>
        <a:bodyPr/>
        <a:lstStyle/>
        <a:p>
          <a:r>
            <a:rPr lang="cs-CZ" smtClean="0"/>
            <a:t>Vytvořeno: září  2011</a:t>
          </a:r>
          <a:endParaRPr lang="cs-CZ" dirty="0"/>
        </a:p>
      </dgm:t>
    </dgm:pt>
    <dgm:pt modelId="{A4CA16D0-6063-4291-A778-06EF62908F31}" type="parTrans" cxnId="{B3F9DEF4-994A-406B-AEBE-CCDA8D1763A0}">
      <dgm:prSet/>
      <dgm:spPr/>
      <dgm:t>
        <a:bodyPr/>
        <a:lstStyle/>
        <a:p>
          <a:endParaRPr lang="cs-CZ"/>
        </a:p>
      </dgm:t>
    </dgm:pt>
    <dgm:pt modelId="{64DCA7F1-4021-4B90-9AED-C0ADF6C5C088}" type="sibTrans" cxnId="{B3F9DEF4-994A-406B-AEBE-CCDA8D1763A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B2F8647F-7168-4E7A-95ED-C5257D55701F}" type="pres">
      <dgm:prSet presAssocID="{5AF8DDA1-BFFB-4FF3-BD27-B681AE6DD06B}" presName="vertSpace5" presStyleLbl="node1" presStyleIdx="3" presStyleCnt="7"/>
      <dgm:spPr/>
    </dgm:pt>
    <dgm:pt modelId="{7CECED98-C968-494F-953B-17C27B1B3957}" type="pres">
      <dgm:prSet presAssocID="{5AF8DDA1-BFFB-4FF3-BD27-B681AE6DD06B}" presName="circle5" presStyleLbl="node1" presStyleIdx="4" presStyleCnt="7"/>
      <dgm:spPr/>
    </dgm:pt>
    <dgm:pt modelId="{E2EF76B0-4286-4BBB-A298-489E8C278BC4}" type="pres">
      <dgm:prSet presAssocID="{5AF8DDA1-BFFB-4FF3-BD27-B681AE6DD06B}" presName="rect5" presStyleLbl="alignAcc1" presStyleIdx="4" presStyleCnt="7" custLinFactNeighborX="-55" custLinFactNeighborY="-2984"/>
      <dgm:spPr/>
      <dgm:t>
        <a:bodyPr/>
        <a:lstStyle/>
        <a:p>
          <a:endParaRPr lang="cs-CZ"/>
        </a:p>
      </dgm:t>
    </dgm:pt>
    <dgm:pt modelId="{42312294-FE6B-4CDD-A4CA-8054A50054FF}" type="pres">
      <dgm:prSet presAssocID="{4C35D32F-0EAB-4CD7-82EE-45574DC2A586}" presName="vertSpace6" presStyleLbl="node1" presStyleIdx="4" presStyleCnt="7"/>
      <dgm:spPr/>
    </dgm:pt>
    <dgm:pt modelId="{E257B24B-CC37-42A7-8561-75D7E3BFF1C4}" type="pres">
      <dgm:prSet presAssocID="{4C35D32F-0EAB-4CD7-82EE-45574DC2A586}" presName="circle6" presStyleLbl="node1" presStyleIdx="5" presStyleCnt="7"/>
      <dgm:spPr/>
    </dgm:pt>
    <dgm:pt modelId="{BC6600EB-5433-4359-9318-A9B7E779A556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2280ED95-9330-442B-AF69-78F25DDD1C58}" type="pres">
      <dgm:prSet presAssocID="{E07BDFA1-C1B3-45EB-BBEF-1B8E76D98836}" presName="vertSpace7" presStyleLbl="node1" presStyleIdx="5" presStyleCnt="7"/>
      <dgm:spPr/>
    </dgm:pt>
    <dgm:pt modelId="{54BCE3FF-E740-4414-B7F3-105BEBE39C69}" type="pres">
      <dgm:prSet presAssocID="{E07BDFA1-C1B3-45EB-BBEF-1B8E76D98836}" presName="circle7" presStyleLbl="node1" presStyleIdx="6" presStyleCnt="7"/>
      <dgm:spPr/>
    </dgm:pt>
    <dgm:pt modelId="{3DA2CB27-245E-4C83-9D60-8EF88922D8EC}" type="pres">
      <dgm:prSet presAssocID="{E07BDFA1-C1B3-45EB-BBEF-1B8E76D98836}" presName="rect7" presStyleLbl="alignAcc1" presStyleIdx="6" presStyleCnt="7"/>
      <dgm:spPr/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95C4B0-C3BD-4CEF-9751-42A2B25AAE15}" type="pres">
      <dgm:prSet presAssocID="{5AF8DDA1-BFFB-4FF3-BD27-B681AE6DD06B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72B83-3E31-4D27-8AFA-E29CD663C677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BCBB1A-2663-4455-8DC6-AAC7DF816695}" type="pres">
      <dgm:prSet presAssocID="{E07BDFA1-C1B3-45EB-BBEF-1B8E76D98836}" presName="rect7ParTxNoCh" presStyleLbl="alignAcc1" presStyleIdx="6" presStyleCnt="7">
        <dgm:presLayoutVars>
          <dgm:chMax val="1"/>
          <dgm:bulletEnabled val="1"/>
        </dgm:presLayoutVars>
      </dgm:prSet>
      <dgm:spPr/>
    </dgm:pt>
  </dgm:ptLst>
  <dgm:cxnLst>
    <dgm:cxn modelId="{20103A94-C3C7-4EDC-9D93-C2638DD93A3F}" type="presOf" srcId="{B651F6E3-6281-48DB-9319-2AEAFDAE7572}" destId="{619D679B-A015-4ECF-8348-D1034C574F40}" srcOrd="0" destOrd="0" presId="urn:microsoft.com/office/officeart/2005/8/layout/target3"/>
    <dgm:cxn modelId="{E681B9C5-168A-4EF2-B0E1-FB64EC48131D}" type="presOf" srcId="{D1D4F407-5343-4D3F-B5B9-D407B03CAEB4}" destId="{AED2198E-93D5-4001-81B4-73124B309672}" srcOrd="1" destOrd="0" presId="urn:microsoft.com/office/officeart/2005/8/layout/target3"/>
    <dgm:cxn modelId="{64149CE1-0C3F-4BB7-B991-43FF34F884E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184FAA8-5806-43E7-9AB4-B07AFD903F9B}" srcId="{757F3AB3-0718-4624-B441-E567A8F0AB56}" destId="{5AF8DDA1-BFFB-4FF3-BD27-B681AE6DD06B}" srcOrd="4" destOrd="0" parTransId="{06D6044B-F024-4097-874E-11593122AD12}" sibTransId="{45613998-277F-4790-B9A6-9E92FC04FC63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84B6CB4-A06F-4690-9CD8-424A72D378A5}" type="presOf" srcId="{D8197B8C-B260-4A16-BDF4-0947B075E274}" destId="{5A5FFA88-C948-4069-8E93-59FA12366E83}" srcOrd="1" destOrd="0" presId="urn:microsoft.com/office/officeart/2005/8/layout/target3"/>
    <dgm:cxn modelId="{F6526EA8-379B-4C87-B32F-38831D9197F6}" type="presOf" srcId="{D8197B8C-B260-4A16-BDF4-0947B075E274}" destId="{25B08C86-7E15-44DC-BE7F-FFB55DD49D12}" srcOrd="0" destOrd="0" presId="urn:microsoft.com/office/officeart/2005/8/layout/target3"/>
    <dgm:cxn modelId="{0B9508EC-F069-49B6-866C-680112FEF289}" type="presOf" srcId="{B651F6E3-6281-48DB-9319-2AEAFDAE7572}" destId="{6BB5E863-4638-4E1D-BFDE-399D028AC4ED}" srcOrd="1" destOrd="0" presId="urn:microsoft.com/office/officeart/2005/8/layout/target3"/>
    <dgm:cxn modelId="{21559032-B943-4CA2-8CC7-50DA1A370688}" type="presOf" srcId="{5AF8DDA1-BFFB-4FF3-BD27-B681AE6DD06B}" destId="{3F95C4B0-C3BD-4CEF-9751-42A2B25AAE15}" srcOrd="1" destOrd="0" presId="urn:microsoft.com/office/officeart/2005/8/layout/target3"/>
    <dgm:cxn modelId="{4BC0C4F0-AB8D-48E3-BD7F-3574D938D38E}" type="presOf" srcId="{E07BDFA1-C1B3-45EB-BBEF-1B8E76D98836}" destId="{AEBCBB1A-2663-4455-8DC6-AAC7DF816695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727546-BCCD-4CB0-B110-3C635D2CDE09}" type="presOf" srcId="{5AF8DDA1-BFFB-4FF3-BD27-B681AE6DD06B}" destId="{E2EF76B0-4286-4BBB-A298-489E8C278BC4}" srcOrd="0" destOrd="0" presId="urn:microsoft.com/office/officeart/2005/8/layout/target3"/>
    <dgm:cxn modelId="{6A3FD05E-AA96-441E-9CD9-E8EE14828853}" type="presOf" srcId="{4C35D32F-0EAB-4CD7-82EE-45574DC2A586}" destId="{BC6600EB-5433-4359-9318-A9B7E779A556}" srcOrd="0" destOrd="0" presId="urn:microsoft.com/office/officeart/2005/8/layout/target3"/>
    <dgm:cxn modelId="{ECFC3169-8F60-4EC1-B851-FFF8B068CC6E}" type="presOf" srcId="{D1D4F407-5343-4D3F-B5B9-D407B03CAEB4}" destId="{D005CE8C-CC26-4C3E-AC11-E15060ECD759}" srcOrd="0" destOrd="0" presId="urn:microsoft.com/office/officeart/2005/8/layout/target3"/>
    <dgm:cxn modelId="{B3F9DEF4-994A-406B-AEBE-CCDA8D1763A0}" srcId="{757F3AB3-0718-4624-B441-E567A8F0AB56}" destId="{E07BDFA1-C1B3-45EB-BBEF-1B8E76D98836}" srcOrd="6" destOrd="0" parTransId="{A4CA16D0-6063-4291-A778-06EF62908F31}" sibTransId="{64DCA7F1-4021-4B90-9AED-C0ADF6C5C088}"/>
    <dgm:cxn modelId="{C2ED06FC-A551-4D5D-980A-EC4E1D961C81}" type="presOf" srcId="{D1B46980-6531-4606-95E6-44980827E919}" destId="{2BE915AB-18AA-4053-B92C-3BFC9ED204BB}" srcOrd="1" destOrd="0" presId="urn:microsoft.com/office/officeart/2005/8/layout/target3"/>
    <dgm:cxn modelId="{C2F0A47D-B295-4169-B0EE-8CFAA083B31C}" type="presOf" srcId="{E07BDFA1-C1B3-45EB-BBEF-1B8E76D98836}" destId="{3DA2CB27-245E-4C83-9D60-8EF88922D8EC}" srcOrd="0" destOrd="0" presId="urn:microsoft.com/office/officeart/2005/8/layout/target3"/>
    <dgm:cxn modelId="{F87C1BB4-EEC1-4ECA-9931-D6F572898819}" type="presOf" srcId="{4C35D32F-0EAB-4CD7-82EE-45574DC2A586}" destId="{01772B83-3E31-4D27-8AFA-E29CD663C677}" srcOrd="1" destOrd="0" presId="urn:microsoft.com/office/officeart/2005/8/layout/target3"/>
    <dgm:cxn modelId="{7CFD2681-AD02-4976-8DA4-C2537B41DB6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6D45ACD-C3F6-45B0-A182-4A207C4A0904}" type="presParOf" srcId="{333A1088-737F-45CB-B68E-254E46348037}" destId="{F5ABB229-8D3B-4694-996A-96F23CF14429}" srcOrd="0" destOrd="0" presId="urn:microsoft.com/office/officeart/2005/8/layout/target3"/>
    <dgm:cxn modelId="{C12EAD21-6D05-44A4-9E9D-2624F815C99B}" type="presParOf" srcId="{333A1088-737F-45CB-B68E-254E46348037}" destId="{F41139FD-01EE-4571-8B17-4FB00FC51163}" srcOrd="1" destOrd="0" presId="urn:microsoft.com/office/officeart/2005/8/layout/target3"/>
    <dgm:cxn modelId="{B434624A-678D-4005-848A-EAE653FD21E6}" type="presParOf" srcId="{333A1088-737F-45CB-B68E-254E46348037}" destId="{D005CE8C-CC26-4C3E-AC11-E15060ECD759}" srcOrd="2" destOrd="0" presId="urn:microsoft.com/office/officeart/2005/8/layout/target3"/>
    <dgm:cxn modelId="{7BB841CB-DFE9-4E98-9472-5BA292048FDC}" type="presParOf" srcId="{333A1088-737F-45CB-B68E-254E46348037}" destId="{2C702D82-9B77-49B7-9568-BB8EB47C3372}" srcOrd="3" destOrd="0" presId="urn:microsoft.com/office/officeart/2005/8/layout/target3"/>
    <dgm:cxn modelId="{DF542205-022F-472C-AC1D-9911BE5E788F}" type="presParOf" srcId="{333A1088-737F-45CB-B68E-254E46348037}" destId="{A52A0455-90FF-4808-ABD0-F02540D31D5A}" srcOrd="4" destOrd="0" presId="urn:microsoft.com/office/officeart/2005/8/layout/target3"/>
    <dgm:cxn modelId="{2F96866A-B834-46DE-A059-C341F7CC24AE}" type="presParOf" srcId="{333A1088-737F-45CB-B68E-254E46348037}" destId="{6140AFEC-043D-4C43-A2F9-D0F5331DF3A3}" srcOrd="5" destOrd="0" presId="urn:microsoft.com/office/officeart/2005/8/layout/target3"/>
    <dgm:cxn modelId="{D7B2E94B-899F-4411-A2CE-20924B628F3A}" type="presParOf" srcId="{333A1088-737F-45CB-B68E-254E46348037}" destId="{9358AC05-5D7D-4327-9F80-1AD486AEA664}" srcOrd="6" destOrd="0" presId="urn:microsoft.com/office/officeart/2005/8/layout/target3"/>
    <dgm:cxn modelId="{0751A494-814D-4846-AC72-4480A02F5428}" type="presParOf" srcId="{333A1088-737F-45CB-B68E-254E46348037}" destId="{313FC574-E1CD-4FB4-B054-0B805CE0447D}" srcOrd="7" destOrd="0" presId="urn:microsoft.com/office/officeart/2005/8/layout/target3"/>
    <dgm:cxn modelId="{C15BF4D0-991C-4C17-B8C3-DAD044CEB721}" type="presParOf" srcId="{333A1088-737F-45CB-B68E-254E46348037}" destId="{619D679B-A015-4ECF-8348-D1034C574F40}" srcOrd="8" destOrd="0" presId="urn:microsoft.com/office/officeart/2005/8/layout/target3"/>
    <dgm:cxn modelId="{92BA4CEC-CFFF-40F4-8D19-6CC54F7D7D9A}" type="presParOf" srcId="{333A1088-737F-45CB-B68E-254E46348037}" destId="{322283A8-4A27-4CDA-BAE3-F381106A9174}" srcOrd="9" destOrd="0" presId="urn:microsoft.com/office/officeart/2005/8/layout/target3"/>
    <dgm:cxn modelId="{86E98451-2D23-44B7-9F7C-E7F16E78906A}" type="presParOf" srcId="{333A1088-737F-45CB-B68E-254E46348037}" destId="{FFC9F71D-1B4F-4AD9-A4A6-86ADEFC8AF5C}" srcOrd="10" destOrd="0" presId="urn:microsoft.com/office/officeart/2005/8/layout/target3"/>
    <dgm:cxn modelId="{E5FD6307-0871-405F-A664-DA4C3C1FD67F}" type="presParOf" srcId="{333A1088-737F-45CB-B68E-254E46348037}" destId="{25B08C86-7E15-44DC-BE7F-FFB55DD49D12}" srcOrd="11" destOrd="0" presId="urn:microsoft.com/office/officeart/2005/8/layout/target3"/>
    <dgm:cxn modelId="{28E9525E-21AB-4D91-B72D-B52B0A04DD38}" type="presParOf" srcId="{333A1088-737F-45CB-B68E-254E46348037}" destId="{B2F8647F-7168-4E7A-95ED-C5257D55701F}" srcOrd="12" destOrd="0" presId="urn:microsoft.com/office/officeart/2005/8/layout/target3"/>
    <dgm:cxn modelId="{4DE36E18-AB88-4857-A809-D1CF04217AD6}" type="presParOf" srcId="{333A1088-737F-45CB-B68E-254E46348037}" destId="{7CECED98-C968-494F-953B-17C27B1B3957}" srcOrd="13" destOrd="0" presId="urn:microsoft.com/office/officeart/2005/8/layout/target3"/>
    <dgm:cxn modelId="{557BF1C2-B739-4DC2-9A36-648149E8C3E7}" type="presParOf" srcId="{333A1088-737F-45CB-B68E-254E46348037}" destId="{E2EF76B0-4286-4BBB-A298-489E8C278BC4}" srcOrd="14" destOrd="0" presId="urn:microsoft.com/office/officeart/2005/8/layout/target3"/>
    <dgm:cxn modelId="{5FAD230E-368A-4234-B4A2-6272524B893E}" type="presParOf" srcId="{333A1088-737F-45CB-B68E-254E46348037}" destId="{42312294-FE6B-4CDD-A4CA-8054A50054FF}" srcOrd="15" destOrd="0" presId="urn:microsoft.com/office/officeart/2005/8/layout/target3"/>
    <dgm:cxn modelId="{9D0AE198-ED20-472B-AC4E-837C82AA225F}" type="presParOf" srcId="{333A1088-737F-45CB-B68E-254E46348037}" destId="{E257B24B-CC37-42A7-8561-75D7E3BFF1C4}" srcOrd="16" destOrd="0" presId="urn:microsoft.com/office/officeart/2005/8/layout/target3"/>
    <dgm:cxn modelId="{35E06539-27D7-4A88-8AE9-F4CAB31EFB39}" type="presParOf" srcId="{333A1088-737F-45CB-B68E-254E46348037}" destId="{BC6600EB-5433-4359-9318-A9B7E779A556}" srcOrd="17" destOrd="0" presId="urn:microsoft.com/office/officeart/2005/8/layout/target3"/>
    <dgm:cxn modelId="{ED6F6B65-79DF-4559-AD4D-505F3D1B4321}" type="presParOf" srcId="{333A1088-737F-45CB-B68E-254E46348037}" destId="{2280ED95-9330-442B-AF69-78F25DDD1C58}" srcOrd="18" destOrd="0" presId="urn:microsoft.com/office/officeart/2005/8/layout/target3"/>
    <dgm:cxn modelId="{1AF6D324-86CE-450F-B678-6DBA5741E3C9}" type="presParOf" srcId="{333A1088-737F-45CB-B68E-254E46348037}" destId="{54BCE3FF-E740-4414-B7F3-105BEBE39C69}" srcOrd="19" destOrd="0" presId="urn:microsoft.com/office/officeart/2005/8/layout/target3"/>
    <dgm:cxn modelId="{6B00C3E6-376B-478A-AE4B-E88327E8D37E}" type="presParOf" srcId="{333A1088-737F-45CB-B68E-254E46348037}" destId="{3DA2CB27-245E-4C83-9D60-8EF88922D8EC}" srcOrd="20" destOrd="0" presId="urn:microsoft.com/office/officeart/2005/8/layout/target3"/>
    <dgm:cxn modelId="{F2CE0C68-5037-4A22-B169-23DD773AA311}" type="presParOf" srcId="{333A1088-737F-45CB-B68E-254E46348037}" destId="{AED2198E-93D5-4001-81B4-73124B309672}" srcOrd="21" destOrd="0" presId="urn:microsoft.com/office/officeart/2005/8/layout/target3"/>
    <dgm:cxn modelId="{12D8204B-F3A9-4E00-A53A-7F4A9A6EBD5E}" type="presParOf" srcId="{333A1088-737F-45CB-B68E-254E46348037}" destId="{2BE915AB-18AA-4053-B92C-3BFC9ED204BB}" srcOrd="22" destOrd="0" presId="urn:microsoft.com/office/officeart/2005/8/layout/target3"/>
    <dgm:cxn modelId="{FCD64112-5B04-4B8B-8D49-45CC77C0535B}" type="presParOf" srcId="{333A1088-737F-45CB-B68E-254E46348037}" destId="{6BB5E863-4638-4E1D-BFDE-399D028AC4ED}" srcOrd="23" destOrd="0" presId="urn:microsoft.com/office/officeart/2005/8/layout/target3"/>
    <dgm:cxn modelId="{F668B472-0E5F-4194-B047-3646CB5823FB}" type="presParOf" srcId="{333A1088-737F-45CB-B68E-254E46348037}" destId="{5A5FFA88-C948-4069-8E93-59FA12366E83}" srcOrd="24" destOrd="0" presId="urn:microsoft.com/office/officeart/2005/8/layout/target3"/>
    <dgm:cxn modelId="{5D9F29B3-9768-441D-9AAD-F266547A6BB4}" type="presParOf" srcId="{333A1088-737F-45CB-B68E-254E46348037}" destId="{3F95C4B0-C3BD-4CEF-9751-42A2B25AAE15}" srcOrd="25" destOrd="0" presId="urn:microsoft.com/office/officeart/2005/8/layout/target3"/>
    <dgm:cxn modelId="{FF0A0D21-30F6-4D5A-8E78-1C1E64CAF4E7}" type="presParOf" srcId="{333A1088-737F-45CB-B68E-254E46348037}" destId="{01772B83-3E31-4D27-8AFA-E29CD663C677}" srcOrd="26" destOrd="0" presId="urn:microsoft.com/office/officeart/2005/8/layout/target3"/>
    <dgm:cxn modelId="{0C586363-7219-40CA-884E-DF975570897D}" type="presParOf" srcId="{333A1088-737F-45CB-B68E-254E46348037}" destId="{AEBCBB1A-2663-4455-8DC6-AAC7DF816695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ZŠ Týnec nad Labem</a:t>
          </a:r>
          <a:endParaRPr lang="cs-CZ" sz="600" kern="1200" dirty="0"/>
        </a:p>
      </dsp:txBody>
      <dsp:txXfrm>
        <a:off x="1371039" y="0"/>
        <a:ext cx="5253696" cy="274207"/>
      </dsp:txXfrm>
    </dsp:sp>
    <dsp:sp modelId="{A52A0455-90FF-4808-ABD0-F02540D31D5A}">
      <dsp:nvSpPr>
        <dsp:cNvPr id="0" name=""/>
        <dsp:cNvSpPr/>
      </dsp:nvSpPr>
      <dsp:spPr>
        <a:xfrm>
          <a:off x="205655" y="274207"/>
          <a:ext cx="2330766" cy="2330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274207"/>
          <a:ext cx="5253696" cy="2330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AUTOR: Mgr. Marta Severová</a:t>
          </a:r>
          <a:endParaRPr lang="cs-CZ" sz="600" kern="1200" dirty="0"/>
        </a:p>
      </dsp:txBody>
      <dsp:txXfrm>
        <a:off x="1371039" y="274207"/>
        <a:ext cx="5253696" cy="274207"/>
      </dsp:txXfrm>
    </dsp:sp>
    <dsp:sp modelId="{313FC574-E1CD-4FB4-B054-0B805CE0447D}">
      <dsp:nvSpPr>
        <dsp:cNvPr id="0" name=""/>
        <dsp:cNvSpPr/>
      </dsp:nvSpPr>
      <dsp:spPr>
        <a:xfrm>
          <a:off x="411311" y="548414"/>
          <a:ext cx="1919455" cy="19194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548414"/>
          <a:ext cx="5253696" cy="19194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 smtClean="0"/>
        </a:p>
        <a:p>
          <a:pPr lvl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VY_32_INOVACE_03_Český jazyk pro 8. ročník_Opakování druhů vedlejších vět</a:t>
          </a:r>
          <a:endParaRPr lang="cs-CZ" sz="600" kern="1200" dirty="0"/>
        </a:p>
      </dsp:txBody>
      <dsp:txXfrm>
        <a:off x="1371039" y="548414"/>
        <a:ext cx="5253696" cy="274207"/>
      </dsp:txXfrm>
    </dsp:sp>
    <dsp:sp modelId="{FFC9F71D-1B4F-4AD9-A4A6-86ADEFC8AF5C}">
      <dsp:nvSpPr>
        <dsp:cNvPr id="0" name=""/>
        <dsp:cNvSpPr/>
      </dsp:nvSpPr>
      <dsp:spPr>
        <a:xfrm>
          <a:off x="616966" y="822622"/>
          <a:ext cx="1508144" cy="15081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822622"/>
          <a:ext cx="5253696" cy="15081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Téma: Opakování druhů vedlejších vět</a:t>
          </a:r>
          <a:endParaRPr lang="cs-CZ" sz="600" kern="1200" dirty="0"/>
        </a:p>
      </dsp:txBody>
      <dsp:txXfrm>
        <a:off x="1371039" y="822622"/>
        <a:ext cx="5253696" cy="274210"/>
      </dsp:txXfrm>
    </dsp:sp>
    <dsp:sp modelId="{7CECED98-C968-494F-953B-17C27B1B3957}">
      <dsp:nvSpPr>
        <dsp:cNvPr id="0" name=""/>
        <dsp:cNvSpPr/>
      </dsp:nvSpPr>
      <dsp:spPr>
        <a:xfrm>
          <a:off x="822624" y="1096832"/>
          <a:ext cx="1096829" cy="10968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2EF76B0-4286-4BBB-A298-489E8C278BC4}">
      <dsp:nvSpPr>
        <dsp:cNvPr id="0" name=""/>
        <dsp:cNvSpPr/>
      </dsp:nvSpPr>
      <dsp:spPr>
        <a:xfrm>
          <a:off x="1368149" y="1064103"/>
          <a:ext cx="5253696" cy="10968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Vytvořeno: září 2011</a:t>
          </a:r>
          <a:endParaRPr lang="cs-CZ" sz="600" kern="1200" dirty="0"/>
        </a:p>
      </dsp:txBody>
      <dsp:txXfrm>
        <a:off x="1368149" y="1064103"/>
        <a:ext cx="5253696" cy="274207"/>
      </dsp:txXfrm>
    </dsp:sp>
    <dsp:sp modelId="{E257B24B-CC37-42A7-8561-75D7E3BFF1C4}">
      <dsp:nvSpPr>
        <dsp:cNvPr id="0" name=""/>
        <dsp:cNvSpPr/>
      </dsp:nvSpPr>
      <dsp:spPr>
        <a:xfrm>
          <a:off x="1028279" y="1371039"/>
          <a:ext cx="685518" cy="68551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C6600EB-5433-4359-9318-A9B7E779A556}">
      <dsp:nvSpPr>
        <dsp:cNvPr id="0" name=""/>
        <dsp:cNvSpPr/>
      </dsp:nvSpPr>
      <dsp:spPr>
        <a:xfrm>
          <a:off x="1371039" y="1371039"/>
          <a:ext cx="5253696" cy="6855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CZ.1.07/1.4.00/21.1921</a:t>
          </a:r>
          <a:endParaRPr lang="cs-CZ" sz="600" kern="1200" dirty="0"/>
        </a:p>
      </dsp:txBody>
      <dsp:txXfrm>
        <a:off x="1371039" y="1371039"/>
        <a:ext cx="5253696" cy="274207"/>
      </dsp:txXfrm>
    </dsp:sp>
    <dsp:sp modelId="{54BCE3FF-E740-4414-B7F3-105BEBE39C69}">
      <dsp:nvSpPr>
        <dsp:cNvPr id="0" name=""/>
        <dsp:cNvSpPr/>
      </dsp:nvSpPr>
      <dsp:spPr>
        <a:xfrm>
          <a:off x="1233935" y="1645247"/>
          <a:ext cx="274207" cy="2742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DA2CB27-245E-4C83-9D60-8EF88922D8EC}">
      <dsp:nvSpPr>
        <dsp:cNvPr id="0" name=""/>
        <dsp:cNvSpPr/>
      </dsp:nvSpPr>
      <dsp:spPr>
        <a:xfrm>
          <a:off x="1371039" y="1645247"/>
          <a:ext cx="5253696" cy="2742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smtClean="0"/>
            <a:t>Vytvořeno: září  2011</a:t>
          </a:r>
          <a:endParaRPr lang="cs-CZ" sz="600" kern="1200" dirty="0"/>
        </a:p>
      </dsp:txBody>
      <dsp:txXfrm>
        <a:off x="1371039" y="1645247"/>
        <a:ext cx="5253696" cy="2742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9403074-B21A-42AB-A3D1-B4A097095F1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88EC735-3517-47F7-8108-0A9876C6E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40817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1B0F570-FB1A-4FF6-8E58-4B998A8ED6D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79E8F4C-CBC9-4854-8196-81307F26F5A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0CE6709-6205-4B31-B166-E1C3158C0B7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3C28842-D0F3-41CD-B2C2-EB63EA2D8A62}" type="slidenum">
              <a:rPr lang="cs-CZ" sz="1200">
                <a:latin typeface="Calibri" pitchFamily="34" charset="0"/>
              </a:rPr>
              <a:pPr algn="r"/>
              <a:t>4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D377B-AA51-47C6-8691-7B854646F12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423E1-9A9D-45E1-A84D-B55A14B95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C3B24-A345-48BE-8EA1-27ECA1F86974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6EC89-A59C-446A-9B9B-3F96C0699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48FA5-9A58-43E8-83B1-E2EAC4ACB29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47FE5-AC6F-4084-9ACA-AC9F1B29BC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FCFB1-CF7E-49E6-8B62-65B89325117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20A14-BD4F-433F-B372-45836A02D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5ED51-5808-4BE8-9C4F-CF7D681DA24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4D89F-954F-400F-8266-2C60F5604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07772-34BF-4FE3-94F2-C101432EA369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6DA14-89DE-4EFE-B13D-2751B0406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3E65B-2D93-439A-B9E7-6C6C8A3A99C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A56C8-2850-4D25-864D-569216A61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CDE05-BED3-4C0E-9174-6CA68925AD7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1EAAA-1CDB-4583-9B7B-F5C3F6813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D8D1D-120E-4626-9704-3BF4A4DB593B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DA0E-1EAA-450D-A801-BD9D65F38D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721AC-D562-446D-B54A-B50586CCC58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4C342-02F3-40BA-9D47-6922AFEC6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81CC7-4F41-408E-876B-2547A2F090C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45647-E1F4-471E-990B-FA15A3A42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75B6536-4931-41A6-9B22-942D8830B99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35096B-714F-4C3A-AB50-99E729296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6230857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algn="just" eaLnBrk="1" hangingPunct="1">
              <a:buFont typeface="Arial" charset="0"/>
              <a:buNone/>
            </a:pPr>
            <a:r>
              <a:rPr lang="cs-CZ" dirty="0" smtClean="0"/>
              <a:t>Text je určen pro žáky 8. ročníku k procvičení druhů vedlejších vět. Je určen pro interaktivní tabuli. Žáci nemají svůj pracovní list. Píší do školního sešitu, jeden žák doplňuje na interaktivní tabuli a ta slouží ke zpětné kontrole.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Rozliš druhy vedlejších vět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Marek byl takový, jakého jsem si ho  představovala. ………..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Přistihli ji, jak ukradené zboží dávala do auta.  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Byl to zápas, jaký jsem dlouho neviděl. 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Než se vrátil zpět, bylo už místo obsazeno. 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Jsou věci, o kterých se nemluví. 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 když se učil, dostal nedostatečnou. ……….</a:t>
            </a:r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Představím-li si včerejší zážitek, nemohu usnout. …………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Rozliš druhy vedlejších vět - řešení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700213"/>
            <a:ext cx="8229600" cy="4425950"/>
          </a:xfrm>
        </p:spPr>
        <p:txBody>
          <a:bodyPr/>
          <a:lstStyle/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Marek byl takový, jakého jsem si ho  představovala.</a:t>
            </a:r>
            <a:endParaRPr lang="cs-CZ" sz="2800" smtClean="0">
              <a:latin typeface="Arial" charset="0"/>
            </a:endParaRPr>
          </a:p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Přísudková</a:t>
            </a:r>
          </a:p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Přistihli ji, jak ukradené zboží dávala do auta. Doplňková</a:t>
            </a:r>
          </a:p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Byl to zápas, jaký jsem dlouho neviděl. Přívlastková</a:t>
            </a:r>
          </a:p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Než se vrátil zpět, bylo už místo obsazeno. Přísl. časová</a:t>
            </a:r>
          </a:p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Jsou věci, o kterých se nemluví. Přívlastková</a:t>
            </a:r>
          </a:p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I když se učil, dostal nedostatečnou. Přípustková</a:t>
            </a:r>
          </a:p>
          <a:p>
            <a:pPr marL="0" eaLnBrk="1" hangingPunct="1">
              <a:lnSpc>
                <a:spcPct val="90000"/>
              </a:lnSpc>
              <a:spcBef>
                <a:spcPts val="725"/>
              </a:spcBef>
              <a:buFont typeface="Arial" charset="0"/>
              <a:buNone/>
            </a:pPr>
            <a:r>
              <a:rPr lang="cs-CZ" sz="2800" smtClean="0"/>
              <a:t>Představím-li si včerejší zážitek, nemohu usnout. Příčinná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235</Words>
  <Application>Microsoft Office PowerPoint</Application>
  <PresentationFormat>Předvádění na obrazovce (4:3)</PresentationFormat>
  <Paragraphs>31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Rozliš druhy vedlejších vět</vt:lpstr>
      <vt:lpstr>Rozliš druhy vedlejších vět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Severová Marta</cp:lastModifiedBy>
  <cp:revision>12</cp:revision>
  <dcterms:created xsi:type="dcterms:W3CDTF">2011-12-01T12:40:22Z</dcterms:created>
  <dcterms:modified xsi:type="dcterms:W3CDTF">2012-05-17T05:36:06Z</dcterms:modified>
</cp:coreProperties>
</file>