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61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endParaRPr lang="cs-CZ" dirty="0" smtClean="0"/>
        </a:p>
        <a:p>
          <a:pPr rtl="0"/>
          <a:r>
            <a:rPr lang="cs-CZ" dirty="0" smtClean="0"/>
            <a:t>VY_32_INOVACE_05_Český jazyk pro 8. ročník_Nahrazování  vět vedlejších větným členem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Marta Severová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Nahrazování vět vedlejších větným členem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DECFCF6-621A-4E73-8E0C-47851D3B0A65}">
      <dgm:prSet/>
      <dgm:spPr/>
      <dgm:t>
        <a:bodyPr/>
        <a:lstStyle/>
        <a:p>
          <a:r>
            <a:rPr lang="cs-CZ" smtClean="0"/>
            <a:t>Vytvořeno: září  2011</a:t>
          </a:r>
          <a:endParaRPr lang="cs-CZ" dirty="0"/>
        </a:p>
      </dgm:t>
    </dgm:pt>
    <dgm:pt modelId="{2CF2D9D1-582E-4604-8642-A9F2C56C31F1}" type="parTrans" cxnId="{2F5D0087-2C33-4CC5-A44E-8D127F6E4C85}">
      <dgm:prSet/>
      <dgm:spPr/>
      <dgm:t>
        <a:bodyPr/>
        <a:lstStyle/>
        <a:p>
          <a:endParaRPr lang="cs-CZ"/>
        </a:p>
      </dgm:t>
    </dgm:pt>
    <dgm:pt modelId="{1BF8E314-8223-4BE2-8613-836EE1BA99A9}" type="sibTrans" cxnId="{2F5D0087-2C33-4CC5-A44E-8D127F6E4C85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D791B3D6-7A99-41C9-92CE-2BFDC343EE5C}" type="pres">
      <dgm:prSet presAssocID="{4C35D32F-0EAB-4CD7-82EE-45574DC2A586}" presName="vertSpace5" presStyleLbl="node1" presStyleIdx="3" presStyleCnt="6"/>
      <dgm:spPr/>
    </dgm:pt>
    <dgm:pt modelId="{E752E0DA-51D6-47B2-891F-C40B85FA2EB0}" type="pres">
      <dgm:prSet presAssocID="{4C35D32F-0EAB-4CD7-82EE-45574DC2A586}" presName="circle5" presStyleLbl="node1" presStyleIdx="4" presStyleCnt="6"/>
      <dgm:spPr/>
    </dgm:pt>
    <dgm:pt modelId="{B6830DB8-CE67-42BB-96A9-66D2486CC350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ACAD279D-27DF-4D49-8475-930C7B7510A9}" type="pres">
      <dgm:prSet presAssocID="{BDECFCF6-621A-4E73-8E0C-47851D3B0A65}" presName="vertSpace6" presStyleLbl="node1" presStyleIdx="4" presStyleCnt="6"/>
      <dgm:spPr/>
    </dgm:pt>
    <dgm:pt modelId="{3021B468-585A-43E5-943A-EAEB17A96163}" type="pres">
      <dgm:prSet presAssocID="{BDECFCF6-621A-4E73-8E0C-47851D3B0A65}" presName="circle6" presStyleLbl="node1" presStyleIdx="5" presStyleCnt="6"/>
      <dgm:spPr/>
    </dgm:pt>
    <dgm:pt modelId="{9BF33A94-3044-4635-A26E-36F26FF9A43D}" type="pres">
      <dgm:prSet presAssocID="{BDECFCF6-621A-4E73-8E0C-47851D3B0A65}" presName="rect6" presStyleLbl="alignAcc1" presStyleIdx="5" presStyleCnt="6"/>
      <dgm:spPr/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22A7EB-D46A-45BB-905F-DA72534D4F51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C241C5-B2B0-403C-B9BA-904AF153548C}" type="pres">
      <dgm:prSet presAssocID="{BDECFCF6-621A-4E73-8E0C-47851D3B0A65}" presName="rect6ParTxNoCh" presStyleLbl="alignAcc1" presStyleIdx="5" presStyleCnt="6">
        <dgm:presLayoutVars>
          <dgm:chMax val="1"/>
          <dgm:bulletEnabled val="1"/>
        </dgm:presLayoutVars>
      </dgm:prSet>
      <dgm:spPr/>
    </dgm:pt>
  </dgm:ptLst>
  <dgm:cxnLst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369200C-4336-4559-BF8E-F86DFB5E0090}" type="presOf" srcId="{BDECFCF6-621A-4E73-8E0C-47851D3B0A65}" destId="{E7C241C5-B2B0-403C-B9BA-904AF153548C}" srcOrd="1" destOrd="0" presId="urn:microsoft.com/office/officeart/2005/8/layout/target3"/>
    <dgm:cxn modelId="{4E0665BA-9930-4A75-A5E5-7E7C6FE6CF87}" type="presOf" srcId="{D8197B8C-B260-4A16-BDF4-0947B075E274}" destId="{25B08C86-7E15-44DC-BE7F-FFB55DD49D12}" srcOrd="0" destOrd="0" presId="urn:microsoft.com/office/officeart/2005/8/layout/target3"/>
    <dgm:cxn modelId="{84C81D3B-50F4-45E4-8EE5-6AF256608FD7}" type="presOf" srcId="{B651F6E3-6281-48DB-9319-2AEAFDAE7572}" destId="{6BB5E863-4638-4E1D-BFDE-399D028AC4ED}" srcOrd="1" destOrd="0" presId="urn:microsoft.com/office/officeart/2005/8/layout/target3"/>
    <dgm:cxn modelId="{2F5D0087-2C33-4CC5-A44E-8D127F6E4C85}" srcId="{757F3AB3-0718-4624-B441-E567A8F0AB56}" destId="{BDECFCF6-621A-4E73-8E0C-47851D3B0A65}" srcOrd="5" destOrd="0" parTransId="{2CF2D9D1-582E-4604-8642-A9F2C56C31F1}" sibTransId="{1BF8E314-8223-4BE2-8613-836EE1BA99A9}"/>
    <dgm:cxn modelId="{684685EF-F8BB-4B3E-A728-5D196CFD11F9}" type="presOf" srcId="{4C35D32F-0EAB-4CD7-82EE-45574DC2A586}" destId="{B6830DB8-CE67-42BB-96A9-66D2486CC35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5342A80-C56D-489E-A4E4-580185698255}" type="presOf" srcId="{D1D4F407-5343-4D3F-B5B9-D407B03CAEB4}" destId="{D005CE8C-CC26-4C3E-AC11-E15060ECD759}" srcOrd="0" destOrd="0" presId="urn:microsoft.com/office/officeart/2005/8/layout/target3"/>
    <dgm:cxn modelId="{855D0553-6438-46BF-B65E-F8788399C35C}" type="presOf" srcId="{B651F6E3-6281-48DB-9319-2AEAFDAE7572}" destId="{619D679B-A015-4ECF-8348-D1034C574F40}" srcOrd="0" destOrd="0" presId="urn:microsoft.com/office/officeart/2005/8/layout/target3"/>
    <dgm:cxn modelId="{B18C58F9-37A9-498E-B73A-A878474FA423}" type="presOf" srcId="{D1B46980-6531-4606-95E6-44980827E919}" destId="{6140AFEC-043D-4C43-A2F9-D0F5331DF3A3}" srcOrd="0" destOrd="0" presId="urn:microsoft.com/office/officeart/2005/8/layout/target3"/>
    <dgm:cxn modelId="{93875527-0F13-4A16-9067-27C76AC63AAC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3D3AB3C-8687-4A6B-965A-3BF910131447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E8FA2D4-5AF7-4693-A930-5A08C6F6752E}" type="presOf" srcId="{757F3AB3-0718-4624-B441-E567A8F0AB56}" destId="{333A1088-737F-45CB-B68E-254E46348037}" srcOrd="0" destOrd="0" presId="urn:microsoft.com/office/officeart/2005/8/layout/target3"/>
    <dgm:cxn modelId="{5F64E1D5-3D4D-4697-812C-C9FC5BB730A7}" type="presOf" srcId="{BDECFCF6-621A-4E73-8E0C-47851D3B0A65}" destId="{9BF33A94-3044-4635-A26E-36F26FF9A43D}" srcOrd="0" destOrd="0" presId="urn:microsoft.com/office/officeart/2005/8/layout/target3"/>
    <dgm:cxn modelId="{C88A5831-F8FA-4BF0-A2B6-426677B2612E}" type="presOf" srcId="{4C35D32F-0EAB-4CD7-82EE-45574DC2A586}" destId="{9222A7EB-D46A-45BB-905F-DA72534D4F51}" srcOrd="1" destOrd="0" presId="urn:microsoft.com/office/officeart/2005/8/layout/target3"/>
    <dgm:cxn modelId="{9EC96C77-850C-43DF-9E11-F82505D38E69}" type="presOf" srcId="{D1D4F407-5343-4D3F-B5B9-D407B03CAEB4}" destId="{AED2198E-93D5-4001-81B4-73124B309672}" srcOrd="1" destOrd="0" presId="urn:microsoft.com/office/officeart/2005/8/layout/target3"/>
    <dgm:cxn modelId="{FD46485D-B2E7-4418-AE70-E9179F870C12}" type="presParOf" srcId="{333A1088-737F-45CB-B68E-254E46348037}" destId="{F5ABB229-8D3B-4694-996A-96F23CF14429}" srcOrd="0" destOrd="0" presId="urn:microsoft.com/office/officeart/2005/8/layout/target3"/>
    <dgm:cxn modelId="{62C3EE48-475C-4C37-945E-7C5243E949C2}" type="presParOf" srcId="{333A1088-737F-45CB-B68E-254E46348037}" destId="{F41139FD-01EE-4571-8B17-4FB00FC51163}" srcOrd="1" destOrd="0" presId="urn:microsoft.com/office/officeart/2005/8/layout/target3"/>
    <dgm:cxn modelId="{73963ED2-D5BD-41D2-839C-A26896009482}" type="presParOf" srcId="{333A1088-737F-45CB-B68E-254E46348037}" destId="{D005CE8C-CC26-4C3E-AC11-E15060ECD759}" srcOrd="2" destOrd="0" presId="urn:microsoft.com/office/officeart/2005/8/layout/target3"/>
    <dgm:cxn modelId="{42853FE5-B720-40AC-B521-E51BF95B58A3}" type="presParOf" srcId="{333A1088-737F-45CB-B68E-254E46348037}" destId="{2C702D82-9B77-49B7-9568-BB8EB47C3372}" srcOrd="3" destOrd="0" presId="urn:microsoft.com/office/officeart/2005/8/layout/target3"/>
    <dgm:cxn modelId="{A5E7597A-0B67-4C0A-ADBA-C56259557E4F}" type="presParOf" srcId="{333A1088-737F-45CB-B68E-254E46348037}" destId="{A52A0455-90FF-4808-ABD0-F02540D31D5A}" srcOrd="4" destOrd="0" presId="urn:microsoft.com/office/officeart/2005/8/layout/target3"/>
    <dgm:cxn modelId="{54E95424-F083-4710-A198-ED62B2BBEB6E}" type="presParOf" srcId="{333A1088-737F-45CB-B68E-254E46348037}" destId="{6140AFEC-043D-4C43-A2F9-D0F5331DF3A3}" srcOrd="5" destOrd="0" presId="urn:microsoft.com/office/officeart/2005/8/layout/target3"/>
    <dgm:cxn modelId="{24E2403B-0344-4600-BAD4-31785D4D9DDC}" type="presParOf" srcId="{333A1088-737F-45CB-B68E-254E46348037}" destId="{9358AC05-5D7D-4327-9F80-1AD486AEA664}" srcOrd="6" destOrd="0" presId="urn:microsoft.com/office/officeart/2005/8/layout/target3"/>
    <dgm:cxn modelId="{FB6AB47F-4455-4701-9104-9E8EC8C5EE75}" type="presParOf" srcId="{333A1088-737F-45CB-B68E-254E46348037}" destId="{313FC574-E1CD-4FB4-B054-0B805CE0447D}" srcOrd="7" destOrd="0" presId="urn:microsoft.com/office/officeart/2005/8/layout/target3"/>
    <dgm:cxn modelId="{13F050B3-D0A7-47E6-B92E-75DD5893BC8F}" type="presParOf" srcId="{333A1088-737F-45CB-B68E-254E46348037}" destId="{619D679B-A015-4ECF-8348-D1034C574F40}" srcOrd="8" destOrd="0" presId="urn:microsoft.com/office/officeart/2005/8/layout/target3"/>
    <dgm:cxn modelId="{AD70B3F5-A891-49D6-91D5-891848C8831E}" type="presParOf" srcId="{333A1088-737F-45CB-B68E-254E46348037}" destId="{322283A8-4A27-4CDA-BAE3-F381106A9174}" srcOrd="9" destOrd="0" presId="urn:microsoft.com/office/officeart/2005/8/layout/target3"/>
    <dgm:cxn modelId="{9511313E-B237-42C9-820C-FC2FDF85702D}" type="presParOf" srcId="{333A1088-737F-45CB-B68E-254E46348037}" destId="{FFC9F71D-1B4F-4AD9-A4A6-86ADEFC8AF5C}" srcOrd="10" destOrd="0" presId="urn:microsoft.com/office/officeart/2005/8/layout/target3"/>
    <dgm:cxn modelId="{80AFCAE6-20A4-42AB-B3E9-52A36F33AFD6}" type="presParOf" srcId="{333A1088-737F-45CB-B68E-254E46348037}" destId="{25B08C86-7E15-44DC-BE7F-FFB55DD49D12}" srcOrd="11" destOrd="0" presId="urn:microsoft.com/office/officeart/2005/8/layout/target3"/>
    <dgm:cxn modelId="{052C7496-8035-4F28-B9E6-BD4C0F2FB384}" type="presParOf" srcId="{333A1088-737F-45CB-B68E-254E46348037}" destId="{D791B3D6-7A99-41C9-92CE-2BFDC343EE5C}" srcOrd="12" destOrd="0" presId="urn:microsoft.com/office/officeart/2005/8/layout/target3"/>
    <dgm:cxn modelId="{D62FCC25-7803-4F01-8458-8F374DEAE003}" type="presParOf" srcId="{333A1088-737F-45CB-B68E-254E46348037}" destId="{E752E0DA-51D6-47B2-891F-C40B85FA2EB0}" srcOrd="13" destOrd="0" presId="urn:microsoft.com/office/officeart/2005/8/layout/target3"/>
    <dgm:cxn modelId="{E3B0783A-E240-448C-A5E0-D08A54F5D66D}" type="presParOf" srcId="{333A1088-737F-45CB-B68E-254E46348037}" destId="{B6830DB8-CE67-42BB-96A9-66D2486CC350}" srcOrd="14" destOrd="0" presId="urn:microsoft.com/office/officeart/2005/8/layout/target3"/>
    <dgm:cxn modelId="{A7D17E25-F799-4635-B9A6-3247C571B130}" type="presParOf" srcId="{333A1088-737F-45CB-B68E-254E46348037}" destId="{ACAD279D-27DF-4D49-8475-930C7B7510A9}" srcOrd="15" destOrd="0" presId="urn:microsoft.com/office/officeart/2005/8/layout/target3"/>
    <dgm:cxn modelId="{A492BA53-4CBA-4BC2-BFC3-F29DA069DE29}" type="presParOf" srcId="{333A1088-737F-45CB-B68E-254E46348037}" destId="{3021B468-585A-43E5-943A-EAEB17A96163}" srcOrd="16" destOrd="0" presId="urn:microsoft.com/office/officeart/2005/8/layout/target3"/>
    <dgm:cxn modelId="{4B9D1A6C-5F88-49E9-8D0B-D3E0C6DC1F06}" type="presParOf" srcId="{333A1088-737F-45CB-B68E-254E46348037}" destId="{9BF33A94-3044-4635-A26E-36F26FF9A43D}" srcOrd="17" destOrd="0" presId="urn:microsoft.com/office/officeart/2005/8/layout/target3"/>
    <dgm:cxn modelId="{A3046C43-2635-4131-AA64-7B967BE6BF13}" type="presParOf" srcId="{333A1088-737F-45CB-B68E-254E46348037}" destId="{AED2198E-93D5-4001-81B4-73124B309672}" srcOrd="18" destOrd="0" presId="urn:microsoft.com/office/officeart/2005/8/layout/target3"/>
    <dgm:cxn modelId="{E4AAB86D-5D7C-42D1-B5C6-E3F6E3729BEB}" type="presParOf" srcId="{333A1088-737F-45CB-B68E-254E46348037}" destId="{2BE915AB-18AA-4053-B92C-3BFC9ED204BB}" srcOrd="19" destOrd="0" presId="urn:microsoft.com/office/officeart/2005/8/layout/target3"/>
    <dgm:cxn modelId="{B687C72A-E7EC-4127-98CB-38968FA59C20}" type="presParOf" srcId="{333A1088-737F-45CB-B68E-254E46348037}" destId="{6BB5E863-4638-4E1D-BFDE-399D028AC4ED}" srcOrd="20" destOrd="0" presId="urn:microsoft.com/office/officeart/2005/8/layout/target3"/>
    <dgm:cxn modelId="{99A77B37-DFD0-4823-A2C7-58493E1DD84E}" type="presParOf" srcId="{333A1088-737F-45CB-B68E-254E46348037}" destId="{5A5FFA88-C948-4069-8E93-59FA12366E83}" srcOrd="21" destOrd="0" presId="urn:microsoft.com/office/officeart/2005/8/layout/target3"/>
    <dgm:cxn modelId="{2401708E-FE33-451B-83F7-AC5A41733160}" type="presParOf" srcId="{333A1088-737F-45CB-B68E-254E46348037}" destId="{9222A7EB-D46A-45BB-905F-DA72534D4F51}" srcOrd="22" destOrd="0" presId="urn:microsoft.com/office/officeart/2005/8/layout/target3"/>
    <dgm:cxn modelId="{147A8C66-A637-4B85-B3B8-2D6C97992A1B}" type="presParOf" srcId="{333A1088-737F-45CB-B68E-254E46348037}" destId="{E7C241C5-B2B0-403C-B9BA-904AF153548C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/>
            <a:t>ZŠ Týnec nad Labem</a:t>
          </a:r>
          <a:endParaRPr lang="cs-CZ" sz="8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/>
            <a:t>AUTOR: Mgr. Marta Severová</a:t>
          </a:r>
          <a:endParaRPr lang="cs-CZ" sz="8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 dirty="0" smtClean="0"/>
        </a:p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/>
            <a:t>VY_32_INOVACE_05_Český jazyk pro 8. ročník_Nahrazování  vět vedlejších větným členem</a:t>
          </a:r>
          <a:endParaRPr lang="cs-CZ" sz="8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/>
            <a:t>Téma: Nahrazování vět vedlejších větným členem</a:t>
          </a:r>
          <a:endParaRPr lang="cs-CZ" sz="800" kern="1200" dirty="0"/>
        </a:p>
      </dsp:txBody>
      <dsp:txXfrm>
        <a:off x="1371039" y="1028279"/>
        <a:ext cx="5253696" cy="342760"/>
      </dsp:txXfrm>
    </dsp:sp>
    <dsp:sp modelId="{E752E0DA-51D6-47B2-891F-C40B85FA2EB0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6830DB8-CE67-42BB-96A9-66D2486CC350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/>
            <a:t>CZ.1.07/1.4.00/21.1921</a:t>
          </a:r>
          <a:endParaRPr lang="cs-CZ" sz="800" kern="1200" dirty="0"/>
        </a:p>
      </dsp:txBody>
      <dsp:txXfrm>
        <a:off x="1371039" y="1371039"/>
        <a:ext cx="5253696" cy="342760"/>
      </dsp:txXfrm>
    </dsp:sp>
    <dsp:sp modelId="{3021B468-585A-43E5-943A-EAEB17A96163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BF33A94-3044-4635-A26E-36F26FF9A43D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smtClean="0"/>
            <a:t>Vytvořeno: září  2011</a:t>
          </a:r>
          <a:endParaRPr lang="cs-CZ" sz="8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0C98062-4684-435B-976B-51DC71FF709D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1DDD56B-4C84-4D8D-9FE9-573596D5A7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44589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6C53A9-AAD1-4FFE-98D5-BE2BF8EBFDA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C39757-F33D-4033-A149-58E63D08ADA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78B9CE0-70F9-4BD5-A5B2-0AB759EE3BBE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1507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9DB1AD5-6308-4DD7-B2D7-FA2CF20E2419}" type="slidenum">
              <a:rPr lang="cs-CZ" sz="1200">
                <a:latin typeface="Calibri" pitchFamily="34" charset="0"/>
              </a:rPr>
              <a:pPr algn="r"/>
              <a:t>4</a:t>
            </a:fld>
            <a:endParaRPr lang="cs-CZ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E134F-E97F-4DF8-8777-D9DA63EBDE15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550B9-7096-43F4-B442-94CCAD7519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87D12-2F88-4DC9-BA53-050690A482EF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EBFB7-62D5-47EC-A1B5-7B710E7248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C7232-9D72-490A-8D0E-7AE40A11EF71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69D41-8F75-4C62-A24E-769098DCCC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09EF6-16DD-4871-925C-BEBB52E630CD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367B4-AFB0-4002-A5D1-4423FC5CF2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4F7D8-CB7D-4C32-BD33-106FF24D4EF9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F0624-4BE6-42F1-8DD4-CA78BDA5CA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DB51E-0537-473C-9499-C809BC5B9FF1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4F8CD-13E4-464E-9E53-3A90FF0644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42FB7-0C91-4CBB-822E-1FE4A9B37A99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1ABA-FA64-4A11-B7BC-85E960028C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E6108-2BAB-4524-8CFC-3C7861E1F48F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3CA03-9DE1-47E6-80F2-0B361BBE37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E6144-2DBA-405C-AD7B-B6C29EB19553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6465E-73A1-440A-A90A-71EE35449A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85883-449B-4956-8DEF-C40D705CCEF3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B8F1E-A2FA-47FB-8E24-CE6D1BEC42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01F8B-28A9-4746-A5FB-40A3662A4EC9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A3160-D6BE-49A3-BB31-9AD8CE3507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4B9B712-1D6A-467B-8152-390A789BEAF1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8F346A-C3C3-4A7D-82ED-43E37BAD32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20796828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4339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Obrázek 1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0469" y="908720"/>
            <a:ext cx="1863725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Anotace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algn="just" eaLnBrk="1" hangingPunct="1">
              <a:buFont typeface="Arial" charset="0"/>
              <a:buNone/>
            </a:pPr>
            <a:r>
              <a:rPr lang="cs-CZ" dirty="0" smtClean="0"/>
              <a:t> Cvičení je určeno pro žáky 8. tříd. Je určeno k opakování a procvičování učiva. Pracovní list je určen pro interaktivní tabuli, která bude sloužit jako kontrola po následném vyplnění. Každý žák bude pracovat na svůj pracovní list.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Nahraď věty vedlejší větným členem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Všichni se zajímají o to, co nám včera vyprávěl. ……………………………………………………………………</a:t>
            </a:r>
          </a:p>
          <a:p>
            <a:pPr marL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Kdykoliv ho potkám, vždy se usmívá.</a:t>
            </a:r>
          </a:p>
          <a:p>
            <a:pPr marL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……………………………………………………………………….</a:t>
            </a:r>
          </a:p>
          <a:p>
            <a:pPr marL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Mám </a:t>
            </a:r>
            <a:r>
              <a:rPr lang="cs-CZ" dirty="0"/>
              <a:t>z</a:t>
            </a:r>
            <a:r>
              <a:rPr lang="cs-CZ" dirty="0" smtClean="0"/>
              <a:t>ážitek, na který hned nezapomenu.</a:t>
            </a:r>
          </a:p>
          <a:p>
            <a:pPr marL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……………………………………………………………………….</a:t>
            </a:r>
          </a:p>
          <a:p>
            <a:pPr marL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Přivedl jsem tě, abych ti to vysvětlil.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……………………………………………………………………….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4000" dirty="0" smtClean="0">
                <a:latin typeface="+mn-lt"/>
              </a:rPr>
              <a:t>Nahraď věty vedlejší větným členem - řešení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eaLnBrk="1" hangingPunct="1">
              <a:lnSpc>
                <a:spcPct val="90000"/>
              </a:lnSpc>
              <a:buFont typeface="Arial" charset="0"/>
              <a:buNone/>
            </a:pPr>
            <a:r>
              <a:rPr lang="cs-CZ" smtClean="0"/>
              <a:t>Všichni se zajímají o to, co nám včera vyprávěl. </a:t>
            </a:r>
            <a:endParaRPr lang="cs-CZ" smtClean="0">
              <a:latin typeface="Arial" charset="0"/>
            </a:endParaRPr>
          </a:p>
          <a:p>
            <a:pPr marL="0" eaLnBrk="1" hangingPunct="1">
              <a:lnSpc>
                <a:spcPct val="90000"/>
              </a:lnSpc>
              <a:buFont typeface="Arial" charset="0"/>
              <a:buNone/>
            </a:pPr>
            <a:r>
              <a:rPr lang="cs-CZ" smtClean="0"/>
              <a:t>Všichni se zajíma</a:t>
            </a:r>
            <a:r>
              <a:rPr lang="cs-CZ" smtClean="0">
                <a:latin typeface="Arial" charset="0"/>
              </a:rPr>
              <a:t>j</a:t>
            </a:r>
            <a:r>
              <a:rPr lang="cs-CZ" smtClean="0"/>
              <a:t>í o včerejší vyprávění.</a:t>
            </a:r>
          </a:p>
          <a:p>
            <a:pPr marL="0" eaLnBrk="1" hangingPunct="1">
              <a:lnSpc>
                <a:spcPct val="90000"/>
              </a:lnSpc>
              <a:buFont typeface="Arial" charset="0"/>
              <a:buNone/>
            </a:pPr>
            <a:r>
              <a:rPr lang="cs-CZ" smtClean="0"/>
              <a:t>Kdykoliv ho potkám, vždy se usmívá.</a:t>
            </a:r>
          </a:p>
          <a:p>
            <a:pPr marL="0" eaLnBrk="1" hangingPunct="1">
              <a:lnSpc>
                <a:spcPct val="90000"/>
              </a:lnSpc>
              <a:buFont typeface="Arial" charset="0"/>
              <a:buNone/>
            </a:pPr>
            <a:r>
              <a:rPr lang="cs-CZ" smtClean="0"/>
              <a:t>Při setkání se vždy usmívá.</a:t>
            </a:r>
          </a:p>
          <a:p>
            <a:pPr marL="0" eaLnBrk="1" hangingPunct="1">
              <a:lnSpc>
                <a:spcPct val="90000"/>
              </a:lnSpc>
              <a:buFont typeface="Arial" charset="0"/>
              <a:buNone/>
            </a:pPr>
            <a:r>
              <a:rPr lang="cs-CZ" smtClean="0"/>
              <a:t>Mám zážitek, na který hned nezapomenu.</a:t>
            </a:r>
          </a:p>
          <a:p>
            <a:pPr marL="0" eaLnBrk="1" hangingPunct="1">
              <a:lnSpc>
                <a:spcPct val="90000"/>
              </a:lnSpc>
              <a:buFont typeface="Arial" charset="0"/>
              <a:buNone/>
            </a:pPr>
            <a:r>
              <a:rPr lang="cs-CZ" smtClean="0"/>
              <a:t>Mám nezapomenutelný zážitek.</a:t>
            </a:r>
          </a:p>
          <a:p>
            <a:pPr marL="0" eaLnBrk="1" hangingPunct="1">
              <a:lnSpc>
                <a:spcPct val="90000"/>
              </a:lnSpc>
              <a:buFont typeface="Arial" charset="0"/>
              <a:buNone/>
            </a:pPr>
            <a:r>
              <a:rPr lang="cs-CZ" smtClean="0"/>
              <a:t>Přivedl jsem tě, abych ti to vysvětlil.</a:t>
            </a:r>
          </a:p>
          <a:p>
            <a:pPr marL="0" eaLnBrk="1" hangingPunct="1">
              <a:lnSpc>
                <a:spcPct val="90000"/>
              </a:lnSpc>
              <a:buFont typeface="Arial" charset="0"/>
              <a:buNone/>
            </a:pPr>
            <a:r>
              <a:rPr lang="cs-CZ" smtClean="0"/>
              <a:t>Přivedl jsem tě kvůli vysvětlení.</a:t>
            </a:r>
          </a:p>
          <a:p>
            <a:pPr marL="0" eaLnBrk="1" hangingPunct="1">
              <a:lnSpc>
                <a:spcPct val="90000"/>
              </a:lnSpc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192</Words>
  <Application>Microsoft Office PowerPoint</Application>
  <PresentationFormat>Předvádění na obrazovce (4:3)</PresentationFormat>
  <Paragraphs>30</Paragraphs>
  <Slides>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Anotace</vt:lpstr>
      <vt:lpstr>Nahraď věty vedlejší větným členem</vt:lpstr>
      <vt:lpstr>Nahraď věty vedlejší větným členem - 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Milan</dc:creator>
  <cp:lastModifiedBy>Severová Marta</cp:lastModifiedBy>
  <cp:revision>12</cp:revision>
  <dcterms:created xsi:type="dcterms:W3CDTF">2011-12-01T12:55:22Z</dcterms:created>
  <dcterms:modified xsi:type="dcterms:W3CDTF">2012-05-17T05:36:47Z</dcterms:modified>
</cp:coreProperties>
</file>