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endParaRPr lang="cs-CZ" dirty="0" smtClean="0"/>
        </a:p>
        <a:p>
          <a:pPr rtl="0"/>
          <a:r>
            <a:rPr lang="cs-CZ" dirty="0" smtClean="0"/>
            <a:t>VY_32_INOVACE_06_Český jazyk pro 8. ročník_Významový poměr mezi větami hlavními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Marta Severová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Významový poměr mezi větami hlavními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9875D7B3-5668-4662-B955-5B7018DE3F14}">
      <dgm:prSet/>
      <dgm:spPr/>
      <dgm:t>
        <a:bodyPr/>
        <a:lstStyle/>
        <a:p>
          <a:r>
            <a:rPr lang="cs-CZ" smtClean="0"/>
            <a:t>Vytvořeno: září  2011</a:t>
          </a:r>
          <a:endParaRPr lang="cs-CZ" dirty="0"/>
        </a:p>
      </dgm:t>
    </dgm:pt>
    <dgm:pt modelId="{81BFF263-9A1D-4255-99F4-363837C4113A}" type="parTrans" cxnId="{7B64C67D-A477-479B-936C-E0F88B41D9CB}">
      <dgm:prSet/>
      <dgm:spPr/>
      <dgm:t>
        <a:bodyPr/>
        <a:lstStyle/>
        <a:p>
          <a:endParaRPr lang="cs-CZ"/>
        </a:p>
      </dgm:t>
    </dgm:pt>
    <dgm:pt modelId="{3D079303-0B1A-48A8-B719-7AF05627AAEF}" type="sibTrans" cxnId="{7B64C67D-A477-479B-936C-E0F88B41D9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DC239C5B-D7BA-44B6-BA15-D56307E6A717}" type="pres">
      <dgm:prSet presAssocID="{4C35D32F-0EAB-4CD7-82EE-45574DC2A586}" presName="vertSpace5" presStyleLbl="node1" presStyleIdx="3" presStyleCnt="6"/>
      <dgm:spPr/>
    </dgm:pt>
    <dgm:pt modelId="{17097AE9-74FD-430D-B1F0-80E74CEEB242}" type="pres">
      <dgm:prSet presAssocID="{4C35D32F-0EAB-4CD7-82EE-45574DC2A586}" presName="circle5" presStyleLbl="node1" presStyleIdx="4" presStyleCnt="6"/>
      <dgm:spPr/>
    </dgm:pt>
    <dgm:pt modelId="{D06D93F0-F6D3-41C2-ABC5-AF92E62AA839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4C095936-2D5C-4250-9DC8-7384D32BFA0C}" type="pres">
      <dgm:prSet presAssocID="{9875D7B3-5668-4662-B955-5B7018DE3F14}" presName="vertSpace6" presStyleLbl="node1" presStyleIdx="4" presStyleCnt="6"/>
      <dgm:spPr/>
    </dgm:pt>
    <dgm:pt modelId="{C65F3C35-09A0-43B8-AFBF-F4C43A6B174F}" type="pres">
      <dgm:prSet presAssocID="{9875D7B3-5668-4662-B955-5B7018DE3F14}" presName="circle6" presStyleLbl="node1" presStyleIdx="5" presStyleCnt="6"/>
      <dgm:spPr/>
    </dgm:pt>
    <dgm:pt modelId="{2F79C3F6-6557-4EDE-8564-3D96DA8C592A}" type="pres">
      <dgm:prSet presAssocID="{9875D7B3-5668-4662-B955-5B7018DE3F14}" presName="rect6" presStyleLbl="alignAcc1" presStyleIdx="5" presStyleCnt="6"/>
      <dgm:spPr/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86E41A9-B0A5-4897-ACE5-89836FB51D08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25D1472-D266-46ED-BAF9-DF220059F6AC}" type="pres">
      <dgm:prSet presAssocID="{9875D7B3-5668-4662-B955-5B7018DE3F14}" presName="rect6ParTxNoCh" presStyleLbl="alignAcc1" presStyleIdx="5" presStyleCnt="6">
        <dgm:presLayoutVars>
          <dgm:chMax val="1"/>
          <dgm:bulletEnabled val="1"/>
        </dgm:presLayoutVars>
      </dgm:prSet>
      <dgm:spPr/>
    </dgm:pt>
  </dgm:ptLst>
  <dgm:cxnLst>
    <dgm:cxn modelId="{6BE028D5-6AC1-4770-9017-FF955358DC83}" type="presOf" srcId="{9875D7B3-5668-4662-B955-5B7018DE3F14}" destId="{2F79C3F6-6557-4EDE-8564-3D96DA8C592A}" srcOrd="0" destOrd="0" presId="urn:microsoft.com/office/officeart/2005/8/layout/target3"/>
    <dgm:cxn modelId="{0D720B8F-A0D8-48A5-B8A0-73A68CC06B03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9AA48A1-0EDF-43F9-969B-7AE9679FBD0B}" type="presOf" srcId="{4C35D32F-0EAB-4CD7-82EE-45574DC2A586}" destId="{D06D93F0-F6D3-41C2-ABC5-AF92E62AA839}" srcOrd="0" destOrd="0" presId="urn:microsoft.com/office/officeart/2005/8/layout/target3"/>
    <dgm:cxn modelId="{7BC4A529-A1B2-46A3-83B6-E21E50732C1E}" type="presOf" srcId="{D1D4F407-5343-4D3F-B5B9-D407B03CAEB4}" destId="{D005CE8C-CC26-4C3E-AC11-E15060ECD759}" srcOrd="0" destOrd="0" presId="urn:microsoft.com/office/officeart/2005/8/layout/target3"/>
    <dgm:cxn modelId="{076A7513-B4B3-49F5-BFCF-B3D767CE0139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64C67D-A477-479B-936C-E0F88B41D9CB}" srcId="{757F3AB3-0718-4624-B441-E567A8F0AB56}" destId="{9875D7B3-5668-4662-B955-5B7018DE3F14}" srcOrd="5" destOrd="0" parTransId="{81BFF263-9A1D-4255-99F4-363837C4113A}" sibTransId="{3D079303-0B1A-48A8-B719-7AF05627AAEF}"/>
    <dgm:cxn modelId="{F7C53C49-7BA0-4ACE-8683-CE1E7224632B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1ACB24A-278A-4F88-9B9C-00A534579251}" type="presOf" srcId="{B651F6E3-6281-48DB-9319-2AEAFDAE7572}" destId="{619D679B-A015-4ECF-8348-D1034C574F40}" srcOrd="0" destOrd="0" presId="urn:microsoft.com/office/officeart/2005/8/layout/target3"/>
    <dgm:cxn modelId="{1E12EE59-E2DD-44D7-BE87-1A3899DCFA1E}" type="presOf" srcId="{D1D4F407-5343-4D3F-B5B9-D407B03CAEB4}" destId="{AED2198E-93D5-4001-81B4-73124B309672}" srcOrd="1" destOrd="0" presId="urn:microsoft.com/office/officeart/2005/8/layout/target3"/>
    <dgm:cxn modelId="{AC91FB94-CC77-4035-BF45-CA3E755A98A5}" type="presOf" srcId="{4C35D32F-0EAB-4CD7-82EE-45574DC2A586}" destId="{186E41A9-B0A5-4897-ACE5-89836FB51D08}" srcOrd="1" destOrd="0" presId="urn:microsoft.com/office/officeart/2005/8/layout/target3"/>
    <dgm:cxn modelId="{2E316C7A-EA1D-48C3-99BF-EA19F1D1CFCE}" type="presOf" srcId="{9875D7B3-5668-4662-B955-5B7018DE3F14}" destId="{325D1472-D266-46ED-BAF9-DF220059F6AC}" srcOrd="1" destOrd="0" presId="urn:microsoft.com/office/officeart/2005/8/layout/target3"/>
    <dgm:cxn modelId="{92AB5ACE-565F-466E-804B-C81567495287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11EE550-4381-4B35-91B4-E1CAC4EC3A96}" type="presOf" srcId="{757F3AB3-0718-4624-B441-E567A8F0AB56}" destId="{333A1088-737F-45CB-B68E-254E46348037}" srcOrd="0" destOrd="0" presId="urn:microsoft.com/office/officeart/2005/8/layout/target3"/>
    <dgm:cxn modelId="{6434B875-8729-4C5A-9861-596AF48A4E5C}" type="presOf" srcId="{D8197B8C-B260-4A16-BDF4-0947B075E274}" destId="{5A5FFA88-C948-4069-8E93-59FA12366E83}" srcOrd="1" destOrd="0" presId="urn:microsoft.com/office/officeart/2005/8/layout/target3"/>
    <dgm:cxn modelId="{D289161A-7885-4D23-A57B-632FC5CA5C08}" type="presParOf" srcId="{333A1088-737F-45CB-B68E-254E46348037}" destId="{F5ABB229-8D3B-4694-996A-96F23CF14429}" srcOrd="0" destOrd="0" presId="urn:microsoft.com/office/officeart/2005/8/layout/target3"/>
    <dgm:cxn modelId="{5F2A64F6-0691-4CA0-9CC4-F08477F29A58}" type="presParOf" srcId="{333A1088-737F-45CB-B68E-254E46348037}" destId="{F41139FD-01EE-4571-8B17-4FB00FC51163}" srcOrd="1" destOrd="0" presId="urn:microsoft.com/office/officeart/2005/8/layout/target3"/>
    <dgm:cxn modelId="{B17AC50D-9DD1-4DA6-A51F-A918458844B7}" type="presParOf" srcId="{333A1088-737F-45CB-B68E-254E46348037}" destId="{D005CE8C-CC26-4C3E-AC11-E15060ECD759}" srcOrd="2" destOrd="0" presId="urn:microsoft.com/office/officeart/2005/8/layout/target3"/>
    <dgm:cxn modelId="{339D2F77-201F-4E95-AA6C-E03841D79D3A}" type="presParOf" srcId="{333A1088-737F-45CB-B68E-254E46348037}" destId="{2C702D82-9B77-49B7-9568-BB8EB47C3372}" srcOrd="3" destOrd="0" presId="urn:microsoft.com/office/officeart/2005/8/layout/target3"/>
    <dgm:cxn modelId="{236449BA-070F-4068-80C0-2E02E6793D63}" type="presParOf" srcId="{333A1088-737F-45CB-B68E-254E46348037}" destId="{A52A0455-90FF-4808-ABD0-F02540D31D5A}" srcOrd="4" destOrd="0" presId="urn:microsoft.com/office/officeart/2005/8/layout/target3"/>
    <dgm:cxn modelId="{735CDEBF-279F-48A4-ACF9-204D6D5186A0}" type="presParOf" srcId="{333A1088-737F-45CB-B68E-254E46348037}" destId="{6140AFEC-043D-4C43-A2F9-D0F5331DF3A3}" srcOrd="5" destOrd="0" presId="urn:microsoft.com/office/officeart/2005/8/layout/target3"/>
    <dgm:cxn modelId="{20E2E3E3-8D74-41E1-B190-417C6BA40456}" type="presParOf" srcId="{333A1088-737F-45CB-B68E-254E46348037}" destId="{9358AC05-5D7D-4327-9F80-1AD486AEA664}" srcOrd="6" destOrd="0" presId="urn:microsoft.com/office/officeart/2005/8/layout/target3"/>
    <dgm:cxn modelId="{E6FA6764-F722-463E-A6B3-C19230D0C5A9}" type="presParOf" srcId="{333A1088-737F-45CB-B68E-254E46348037}" destId="{313FC574-E1CD-4FB4-B054-0B805CE0447D}" srcOrd="7" destOrd="0" presId="urn:microsoft.com/office/officeart/2005/8/layout/target3"/>
    <dgm:cxn modelId="{09AC7671-1294-42F7-8F54-09B04FB967A2}" type="presParOf" srcId="{333A1088-737F-45CB-B68E-254E46348037}" destId="{619D679B-A015-4ECF-8348-D1034C574F40}" srcOrd="8" destOrd="0" presId="urn:microsoft.com/office/officeart/2005/8/layout/target3"/>
    <dgm:cxn modelId="{D5F3212F-0899-48E6-8814-6AD6DAE9C7E6}" type="presParOf" srcId="{333A1088-737F-45CB-B68E-254E46348037}" destId="{322283A8-4A27-4CDA-BAE3-F381106A9174}" srcOrd="9" destOrd="0" presId="urn:microsoft.com/office/officeart/2005/8/layout/target3"/>
    <dgm:cxn modelId="{D114835E-2175-4072-91FB-5AC1C1AB951D}" type="presParOf" srcId="{333A1088-737F-45CB-B68E-254E46348037}" destId="{FFC9F71D-1B4F-4AD9-A4A6-86ADEFC8AF5C}" srcOrd="10" destOrd="0" presId="urn:microsoft.com/office/officeart/2005/8/layout/target3"/>
    <dgm:cxn modelId="{C4B1721C-5D2C-418B-B569-79AF938EEAD5}" type="presParOf" srcId="{333A1088-737F-45CB-B68E-254E46348037}" destId="{25B08C86-7E15-44DC-BE7F-FFB55DD49D12}" srcOrd="11" destOrd="0" presId="urn:microsoft.com/office/officeart/2005/8/layout/target3"/>
    <dgm:cxn modelId="{CC4B5367-344C-4A0C-B14E-782BB4B66552}" type="presParOf" srcId="{333A1088-737F-45CB-B68E-254E46348037}" destId="{DC239C5B-D7BA-44B6-BA15-D56307E6A717}" srcOrd="12" destOrd="0" presId="urn:microsoft.com/office/officeart/2005/8/layout/target3"/>
    <dgm:cxn modelId="{B4764144-512F-4972-BBC7-7A417CA8A48A}" type="presParOf" srcId="{333A1088-737F-45CB-B68E-254E46348037}" destId="{17097AE9-74FD-430D-B1F0-80E74CEEB242}" srcOrd="13" destOrd="0" presId="urn:microsoft.com/office/officeart/2005/8/layout/target3"/>
    <dgm:cxn modelId="{86E0E25D-E7CC-451F-9E80-AE600E564C69}" type="presParOf" srcId="{333A1088-737F-45CB-B68E-254E46348037}" destId="{D06D93F0-F6D3-41C2-ABC5-AF92E62AA839}" srcOrd="14" destOrd="0" presId="urn:microsoft.com/office/officeart/2005/8/layout/target3"/>
    <dgm:cxn modelId="{C2270CDE-A637-485A-A303-34C494B22A76}" type="presParOf" srcId="{333A1088-737F-45CB-B68E-254E46348037}" destId="{4C095936-2D5C-4250-9DC8-7384D32BFA0C}" srcOrd="15" destOrd="0" presId="urn:microsoft.com/office/officeart/2005/8/layout/target3"/>
    <dgm:cxn modelId="{ED40AADA-0015-40BE-BDA0-0706A3573EA1}" type="presParOf" srcId="{333A1088-737F-45CB-B68E-254E46348037}" destId="{C65F3C35-09A0-43B8-AFBF-F4C43A6B174F}" srcOrd="16" destOrd="0" presId="urn:microsoft.com/office/officeart/2005/8/layout/target3"/>
    <dgm:cxn modelId="{67CF91CF-7513-4158-9E0C-8CD46B5AD0BF}" type="presParOf" srcId="{333A1088-737F-45CB-B68E-254E46348037}" destId="{2F79C3F6-6557-4EDE-8564-3D96DA8C592A}" srcOrd="17" destOrd="0" presId="urn:microsoft.com/office/officeart/2005/8/layout/target3"/>
    <dgm:cxn modelId="{E5B44DF3-9BF3-43B5-BD79-F574796B2FAE}" type="presParOf" srcId="{333A1088-737F-45CB-B68E-254E46348037}" destId="{AED2198E-93D5-4001-81B4-73124B309672}" srcOrd="18" destOrd="0" presId="urn:microsoft.com/office/officeart/2005/8/layout/target3"/>
    <dgm:cxn modelId="{442CE000-644E-4159-8F54-A1D14CEDBDE8}" type="presParOf" srcId="{333A1088-737F-45CB-B68E-254E46348037}" destId="{2BE915AB-18AA-4053-B92C-3BFC9ED204BB}" srcOrd="19" destOrd="0" presId="urn:microsoft.com/office/officeart/2005/8/layout/target3"/>
    <dgm:cxn modelId="{49EE65AC-2D06-4E19-9114-3F57ED72AE87}" type="presParOf" srcId="{333A1088-737F-45CB-B68E-254E46348037}" destId="{6BB5E863-4638-4E1D-BFDE-399D028AC4ED}" srcOrd="20" destOrd="0" presId="urn:microsoft.com/office/officeart/2005/8/layout/target3"/>
    <dgm:cxn modelId="{3B814958-AB24-4F8E-89E9-3CF2CDB62D9C}" type="presParOf" srcId="{333A1088-737F-45CB-B68E-254E46348037}" destId="{5A5FFA88-C948-4069-8E93-59FA12366E83}" srcOrd="21" destOrd="0" presId="urn:microsoft.com/office/officeart/2005/8/layout/target3"/>
    <dgm:cxn modelId="{D2F36CEB-1635-45FF-8D6C-EE4BB2977F36}" type="presParOf" srcId="{333A1088-737F-45CB-B68E-254E46348037}" destId="{186E41A9-B0A5-4897-ACE5-89836FB51D08}" srcOrd="22" destOrd="0" presId="urn:microsoft.com/office/officeart/2005/8/layout/target3"/>
    <dgm:cxn modelId="{C56E4779-072E-44A2-96FE-E2AFC5262B37}" type="presParOf" srcId="{333A1088-737F-45CB-B68E-254E46348037}" destId="{325D1472-D266-46ED-BAF9-DF220059F6AC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/>
            <a:t>ZŠ Týnec nad Labem</a:t>
          </a:r>
          <a:endParaRPr lang="cs-CZ" sz="8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/>
            <a:t>AUTOR: Mgr. Marta Severová</a:t>
          </a:r>
          <a:endParaRPr lang="cs-CZ" sz="8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 dirty="0" smtClean="0"/>
        </a:p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/>
            <a:t>VY_32_INOVACE_06_Český jazyk pro 8. ročník_Významový poměr mezi větami hlavními</a:t>
          </a:r>
          <a:endParaRPr lang="cs-CZ" sz="8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/>
            <a:t>Téma: Významový poměr mezi větami hlavními</a:t>
          </a:r>
          <a:endParaRPr lang="cs-CZ" sz="800" kern="1200" dirty="0"/>
        </a:p>
      </dsp:txBody>
      <dsp:txXfrm>
        <a:off x="1371039" y="1028279"/>
        <a:ext cx="5253696" cy="342760"/>
      </dsp:txXfrm>
    </dsp:sp>
    <dsp:sp modelId="{17097AE9-74FD-430D-B1F0-80E74CEEB242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6D93F0-F6D3-41C2-ABC5-AF92E62AA839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dirty="0" smtClean="0"/>
            <a:t>CZ.1.07/1.4.00/21.1921</a:t>
          </a:r>
          <a:endParaRPr lang="cs-CZ" sz="800" kern="1200" dirty="0"/>
        </a:p>
      </dsp:txBody>
      <dsp:txXfrm>
        <a:off x="1371039" y="1371039"/>
        <a:ext cx="5253696" cy="342760"/>
      </dsp:txXfrm>
    </dsp:sp>
    <dsp:sp modelId="{C65F3C35-09A0-43B8-AFBF-F4C43A6B174F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F79C3F6-6557-4EDE-8564-3D96DA8C592A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800" kern="1200" smtClean="0"/>
            <a:t>Vytvořeno: září  2011</a:t>
          </a:r>
          <a:endParaRPr lang="cs-CZ" sz="8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4FF3C5C-C22B-4A95-A7D4-E644FEC9FF62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0C688CE-21E7-44F1-89DF-7F9A292052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70127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639825-96F8-48A7-A0A5-F5E372328901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741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4BC71-CB1C-45B3-836C-767121D3FBF6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945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9CC26E-29E8-4BE0-9464-D6407414353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1507" name="Zástupný symbol pro číslo snímku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F98AC912-C282-4FE3-B58B-2B65398757C9}" type="slidenum">
              <a:rPr lang="cs-CZ" sz="1200">
                <a:latin typeface="Calibri" pitchFamily="34" charset="0"/>
              </a:rPr>
              <a:pPr algn="r"/>
              <a:t>4</a:t>
            </a:fld>
            <a:endParaRPr lang="cs-CZ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9CF73-BF6F-4D7E-A356-E053761FB8B6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5B053-F0F5-43C9-93DD-3A03A55383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17995-A9DA-435F-98CB-40B481C6F754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BD40C-D1A8-4C4B-AB31-0DCFD6B560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9F528-374D-4CF3-9F2D-000AE470391F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FF757-9557-47AC-8B02-DF687CDA8D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1ABEA-65A5-4360-B9EC-E2FB4F45EABB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E0D1C-FE94-4C4C-89C4-EE0FF8D5D5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82EFA9-3FE3-4C0F-8749-804850D9D137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A307D-CFA7-41C5-9D36-42E4E66386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EB963-41F7-4F12-B5B9-68354A9B5B60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485CF-D84D-4AC9-98BF-5646FFE5CB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3C529-5E98-4EF1-9D1C-A5E1FF6442A7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492E2-E11F-4981-8639-02026F8B62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6BCC2-2D1F-4B0E-AA7F-938BB1F02F03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E5298-A96D-479B-BA56-BA7E49FD7E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76C13-DE62-489D-B790-9E4267F299CB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486AD-744C-4B56-85A9-0C2DEF6280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4D39D-E1D4-4D63-9FB8-C70948471904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1BD33-DC6B-404F-8961-F71BE6AE4E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C59D2-A693-45AC-BF6E-9C47AEDA9F09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E9B92-D7C3-4DF5-BA61-A1B40BE9A2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069096A-A5BD-41FA-9E4C-7F2AF8472F43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C0AD1DA-48D3-4018-A302-39FD6030F9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60948033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4339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Obrázek 1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8313" y="919163"/>
            <a:ext cx="1863725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algn="just" eaLnBrk="1" hangingPunct="1">
              <a:buFont typeface="Arial" charset="0"/>
              <a:buNone/>
            </a:pPr>
            <a:r>
              <a:rPr lang="cs-CZ" smtClean="0"/>
              <a:t>Text je určen pro žáky 8. </a:t>
            </a:r>
            <a:r>
              <a:rPr lang="cs-CZ" dirty="0" smtClean="0"/>
              <a:t>ročníku k procvičení významových poměrů mezi větami hlavními. Žáci nemají svůj pracovní list, doplňují na interaktivní tabuli.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Urči významový poměr mezi větami hlavními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eaLnBrk="1" hangingPunct="1">
              <a:buFont typeface="Arial" charset="0"/>
              <a:buNone/>
            </a:pPr>
            <a:r>
              <a:rPr lang="cs-CZ" sz="3000" smtClean="0"/>
              <a:t>Nepřišel, ale omluvil se.  …………</a:t>
            </a: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Pohlédl na hodinky, sklapl zavazadlo a chystal se</a:t>
            </a:r>
            <a:endParaRPr lang="cs-CZ" sz="3000" smtClean="0">
              <a:latin typeface="Arial" charset="0"/>
            </a:endParaRP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odejít. …………</a:t>
            </a: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Zvítězí, anebo padne. …………</a:t>
            </a: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Ujel mu vlak, a tak se vrátil zase domů. …………</a:t>
            </a: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Už se stmívalo, a k tomu začalo dokonce sněžit. …………</a:t>
            </a: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Prověrku napsal na jedničku, vždyť se učil. …………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4000" dirty="0" smtClean="0">
                <a:latin typeface="+mn-lt"/>
              </a:rPr>
              <a:t>Urči významový poměr mezi větami hlavními - řešení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0" eaLnBrk="1" hangingPunct="1">
              <a:buFont typeface="Arial" charset="0"/>
              <a:buNone/>
            </a:pPr>
            <a:r>
              <a:rPr lang="cs-CZ" sz="3000" smtClean="0"/>
              <a:t>Nepřišel, ale omluvil se.  Odporovací</a:t>
            </a: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Pohlédl na hodinky, sklapl zavazadlo a chystal se</a:t>
            </a:r>
            <a:endParaRPr lang="cs-CZ" sz="3000" smtClean="0">
              <a:latin typeface="Arial" charset="0"/>
            </a:endParaRP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odejít. Slučovací</a:t>
            </a: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Zvítězí, anebo padne. Vylučovací</a:t>
            </a: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Ujel mu vlak, a tak se vrátil zase domů. Důsledkový</a:t>
            </a: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Už se stmívalo, a k tomu začalo dokonce sněžit. </a:t>
            </a:r>
            <a:endParaRPr lang="cs-CZ" sz="3000" smtClean="0">
              <a:latin typeface="Arial" charset="0"/>
            </a:endParaRP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Stupňovací</a:t>
            </a:r>
          </a:p>
          <a:p>
            <a:pPr marL="0" eaLnBrk="1" hangingPunct="1">
              <a:buFont typeface="Arial" charset="0"/>
              <a:buNone/>
            </a:pPr>
            <a:r>
              <a:rPr lang="cs-CZ" sz="3000" smtClean="0"/>
              <a:t>Prověrku napsal na jedničku, vždyť se učil. Příčinný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196</Words>
  <Application>Microsoft Office PowerPoint</Application>
  <PresentationFormat>Předvádění na obrazovce (4:3)</PresentationFormat>
  <Paragraphs>30</Paragraphs>
  <Slides>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Anotace</vt:lpstr>
      <vt:lpstr>Urči významový poměr mezi větami hlavními</vt:lpstr>
      <vt:lpstr>Urči významový poměr mezi větami hlavními - řešení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Milan</dc:creator>
  <cp:lastModifiedBy>Severová Marta</cp:lastModifiedBy>
  <cp:revision>11</cp:revision>
  <dcterms:created xsi:type="dcterms:W3CDTF">2011-12-01T13:01:42Z</dcterms:created>
  <dcterms:modified xsi:type="dcterms:W3CDTF">2012-05-17T05:37:06Z</dcterms:modified>
</cp:coreProperties>
</file>