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VY_32_INOVACE_08_Český jazyk pro 8. ročník_Několikanásobný větný člen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Marta Severová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Několikanásobný větný člen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16BE4EF-9FCE-4316-8FD3-69361BC069CD}">
      <dgm:prSet/>
      <dgm:spPr/>
      <dgm:t>
        <a:bodyPr/>
        <a:lstStyle/>
        <a:p>
          <a:r>
            <a:rPr lang="cs-CZ" smtClean="0"/>
            <a:t>Vytvořeno: září  2011</a:t>
          </a:r>
          <a:endParaRPr lang="cs-CZ" dirty="0"/>
        </a:p>
      </dgm:t>
    </dgm:pt>
    <dgm:pt modelId="{D1057558-630B-49CC-86B7-5136B6CD57A5}" type="parTrans" cxnId="{CE9C81B7-B69B-4510-AB78-A8D352790148}">
      <dgm:prSet/>
      <dgm:spPr/>
      <dgm:t>
        <a:bodyPr/>
        <a:lstStyle/>
        <a:p>
          <a:endParaRPr lang="cs-CZ"/>
        </a:p>
      </dgm:t>
    </dgm:pt>
    <dgm:pt modelId="{F95083D9-99C0-4B0E-8106-81EB216693C5}" type="sibTrans" cxnId="{CE9C81B7-B69B-4510-AB78-A8D35279014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8A1512F9-B26C-48C3-B5FF-3244090CCC76}" type="pres">
      <dgm:prSet presAssocID="{4C35D32F-0EAB-4CD7-82EE-45574DC2A586}" presName="vertSpace5" presStyleLbl="node1" presStyleIdx="3" presStyleCnt="6"/>
      <dgm:spPr/>
    </dgm:pt>
    <dgm:pt modelId="{D535D9AB-800F-494C-8834-D0663015434F}" type="pres">
      <dgm:prSet presAssocID="{4C35D32F-0EAB-4CD7-82EE-45574DC2A586}" presName="circle5" presStyleLbl="node1" presStyleIdx="4" presStyleCnt="6"/>
      <dgm:spPr/>
    </dgm:pt>
    <dgm:pt modelId="{E0A090C5-90B0-4BBC-80F6-C3273E6EA4B7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78CE3E2-0C3F-483D-8BBD-A20FBAFF17C1}" type="pres">
      <dgm:prSet presAssocID="{416BE4EF-9FCE-4316-8FD3-69361BC069CD}" presName="vertSpace6" presStyleLbl="node1" presStyleIdx="4" presStyleCnt="6"/>
      <dgm:spPr/>
    </dgm:pt>
    <dgm:pt modelId="{F79045D1-EF6A-4BE8-A858-E589FB243D2A}" type="pres">
      <dgm:prSet presAssocID="{416BE4EF-9FCE-4316-8FD3-69361BC069CD}" presName="circle6" presStyleLbl="node1" presStyleIdx="5" presStyleCnt="6"/>
      <dgm:spPr/>
    </dgm:pt>
    <dgm:pt modelId="{0B43439C-265C-44D6-BD88-2CBAFCA66D8E}" type="pres">
      <dgm:prSet presAssocID="{416BE4EF-9FCE-4316-8FD3-69361BC069CD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CD6281-3416-4C92-BE75-DE3A4D502944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CCA31C-5237-490A-B490-005CA2D7A16B}" type="pres">
      <dgm:prSet presAssocID="{416BE4EF-9FCE-4316-8FD3-69361BC069CD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2453C538-5AF6-4510-BD79-B4DE05E6251A}" type="presOf" srcId="{D1B46980-6531-4606-95E6-44980827E919}" destId="{2BE915AB-18AA-4053-B92C-3BFC9ED204BB}" srcOrd="1" destOrd="0" presId="urn:microsoft.com/office/officeart/2005/8/layout/target3"/>
    <dgm:cxn modelId="{87654FBE-4180-4678-A823-2EF8DB8E574D}" type="presOf" srcId="{757F3AB3-0718-4624-B441-E567A8F0AB56}" destId="{333A1088-737F-45CB-B68E-254E46348037}" srcOrd="0" destOrd="0" presId="urn:microsoft.com/office/officeart/2005/8/layout/target3"/>
    <dgm:cxn modelId="{FA554B85-D140-41BF-9B86-61B5001DC37A}" type="presOf" srcId="{B651F6E3-6281-48DB-9319-2AEAFDAE7572}" destId="{6BB5E863-4638-4E1D-BFDE-399D028AC4ED}" srcOrd="1" destOrd="0" presId="urn:microsoft.com/office/officeart/2005/8/layout/target3"/>
    <dgm:cxn modelId="{8272304F-C864-41C1-B906-F77289BA8503}" type="presOf" srcId="{4C35D32F-0EAB-4CD7-82EE-45574DC2A586}" destId="{E0A090C5-90B0-4BBC-80F6-C3273E6EA4B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1A3628-E880-4077-AA01-5223E0904EF4}" type="presOf" srcId="{D1D4F407-5343-4D3F-B5B9-D407B03CAEB4}" destId="{AED2198E-93D5-4001-81B4-73124B309672}" srcOrd="1" destOrd="0" presId="urn:microsoft.com/office/officeart/2005/8/layout/target3"/>
    <dgm:cxn modelId="{78D8FF3C-B73A-40DA-A985-B0AEE544F21A}" type="presOf" srcId="{D8197B8C-B260-4A16-BDF4-0947B075E274}" destId="{5A5FFA88-C948-4069-8E93-59FA12366E83}" srcOrd="1" destOrd="0" presId="urn:microsoft.com/office/officeart/2005/8/layout/target3"/>
    <dgm:cxn modelId="{425CE89A-BE9F-4C90-9B45-7036FB15BAF5}" type="presOf" srcId="{416BE4EF-9FCE-4316-8FD3-69361BC069CD}" destId="{0B43439C-265C-44D6-BD88-2CBAFCA66D8E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0B986C4-1F9F-4518-8D11-055FB405439C}" type="presOf" srcId="{416BE4EF-9FCE-4316-8FD3-69361BC069CD}" destId="{27CCA31C-5237-490A-B490-005CA2D7A16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F2653B-3322-4414-8777-4A9CC04FE7AF}" type="presOf" srcId="{4C35D32F-0EAB-4CD7-82EE-45574DC2A586}" destId="{32CD6281-3416-4C92-BE75-DE3A4D502944}" srcOrd="1" destOrd="0" presId="urn:microsoft.com/office/officeart/2005/8/layout/target3"/>
    <dgm:cxn modelId="{CE9C81B7-B69B-4510-AB78-A8D352790148}" srcId="{757F3AB3-0718-4624-B441-E567A8F0AB56}" destId="{416BE4EF-9FCE-4316-8FD3-69361BC069CD}" srcOrd="5" destOrd="0" parTransId="{D1057558-630B-49CC-86B7-5136B6CD57A5}" sibTransId="{F95083D9-99C0-4B0E-8106-81EB216693C5}"/>
    <dgm:cxn modelId="{583A0510-127F-43FC-97F6-7BC92115D0EA}" type="presOf" srcId="{D1B46980-6531-4606-95E6-44980827E919}" destId="{6140AFEC-043D-4C43-A2F9-D0F5331DF3A3}" srcOrd="0" destOrd="0" presId="urn:microsoft.com/office/officeart/2005/8/layout/target3"/>
    <dgm:cxn modelId="{D07A044E-DC7E-4BC6-A200-3E965EA639A7}" type="presOf" srcId="{D1D4F407-5343-4D3F-B5B9-D407B03CAEB4}" destId="{D005CE8C-CC26-4C3E-AC11-E15060ECD759}" srcOrd="0" destOrd="0" presId="urn:microsoft.com/office/officeart/2005/8/layout/target3"/>
    <dgm:cxn modelId="{A9F6C975-8238-4996-A783-EB4E47F2AD38}" type="presOf" srcId="{B651F6E3-6281-48DB-9319-2AEAFDAE7572}" destId="{619D679B-A015-4ECF-8348-D1034C574F40}" srcOrd="0" destOrd="0" presId="urn:microsoft.com/office/officeart/2005/8/layout/target3"/>
    <dgm:cxn modelId="{91488659-5FC3-4AD7-BFCA-E72AB9F2D3A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F99A25-ECE1-43B0-8DC1-634F0E35D0EE}" type="presParOf" srcId="{333A1088-737F-45CB-B68E-254E46348037}" destId="{F5ABB229-8D3B-4694-996A-96F23CF14429}" srcOrd="0" destOrd="0" presId="urn:microsoft.com/office/officeart/2005/8/layout/target3"/>
    <dgm:cxn modelId="{4E38BCD3-7140-4191-B7FD-53DADD70717C}" type="presParOf" srcId="{333A1088-737F-45CB-B68E-254E46348037}" destId="{F41139FD-01EE-4571-8B17-4FB00FC51163}" srcOrd="1" destOrd="0" presId="urn:microsoft.com/office/officeart/2005/8/layout/target3"/>
    <dgm:cxn modelId="{34D7341F-3DC1-4592-B0A7-099B0C4C8A4D}" type="presParOf" srcId="{333A1088-737F-45CB-B68E-254E46348037}" destId="{D005CE8C-CC26-4C3E-AC11-E15060ECD759}" srcOrd="2" destOrd="0" presId="urn:microsoft.com/office/officeart/2005/8/layout/target3"/>
    <dgm:cxn modelId="{E1473A50-02C4-4329-B18A-10BDA30CE1B1}" type="presParOf" srcId="{333A1088-737F-45CB-B68E-254E46348037}" destId="{2C702D82-9B77-49B7-9568-BB8EB47C3372}" srcOrd="3" destOrd="0" presId="urn:microsoft.com/office/officeart/2005/8/layout/target3"/>
    <dgm:cxn modelId="{2BEFAA02-A748-420E-87D8-A15C2779FE42}" type="presParOf" srcId="{333A1088-737F-45CB-B68E-254E46348037}" destId="{A52A0455-90FF-4808-ABD0-F02540D31D5A}" srcOrd="4" destOrd="0" presId="urn:microsoft.com/office/officeart/2005/8/layout/target3"/>
    <dgm:cxn modelId="{B962B7C5-5998-45BC-9E04-5855DF0BB8C1}" type="presParOf" srcId="{333A1088-737F-45CB-B68E-254E46348037}" destId="{6140AFEC-043D-4C43-A2F9-D0F5331DF3A3}" srcOrd="5" destOrd="0" presId="urn:microsoft.com/office/officeart/2005/8/layout/target3"/>
    <dgm:cxn modelId="{D0149693-FC4A-4125-B721-435CED521303}" type="presParOf" srcId="{333A1088-737F-45CB-B68E-254E46348037}" destId="{9358AC05-5D7D-4327-9F80-1AD486AEA664}" srcOrd="6" destOrd="0" presId="urn:microsoft.com/office/officeart/2005/8/layout/target3"/>
    <dgm:cxn modelId="{3ABE69D9-4B14-4B92-8EBD-0E9E841A2D36}" type="presParOf" srcId="{333A1088-737F-45CB-B68E-254E46348037}" destId="{313FC574-E1CD-4FB4-B054-0B805CE0447D}" srcOrd="7" destOrd="0" presId="urn:microsoft.com/office/officeart/2005/8/layout/target3"/>
    <dgm:cxn modelId="{A32F51A7-5327-468C-9C66-12ECDF334466}" type="presParOf" srcId="{333A1088-737F-45CB-B68E-254E46348037}" destId="{619D679B-A015-4ECF-8348-D1034C574F40}" srcOrd="8" destOrd="0" presId="urn:microsoft.com/office/officeart/2005/8/layout/target3"/>
    <dgm:cxn modelId="{ABFE49B9-39F9-4E9C-BF93-080C3DBA3E94}" type="presParOf" srcId="{333A1088-737F-45CB-B68E-254E46348037}" destId="{322283A8-4A27-4CDA-BAE3-F381106A9174}" srcOrd="9" destOrd="0" presId="urn:microsoft.com/office/officeart/2005/8/layout/target3"/>
    <dgm:cxn modelId="{D6F2F0C2-0BA5-45D9-840C-2E025C8725F7}" type="presParOf" srcId="{333A1088-737F-45CB-B68E-254E46348037}" destId="{FFC9F71D-1B4F-4AD9-A4A6-86ADEFC8AF5C}" srcOrd="10" destOrd="0" presId="urn:microsoft.com/office/officeart/2005/8/layout/target3"/>
    <dgm:cxn modelId="{D43705F8-C3F4-484C-8D25-DA21ACAD1C49}" type="presParOf" srcId="{333A1088-737F-45CB-B68E-254E46348037}" destId="{25B08C86-7E15-44DC-BE7F-FFB55DD49D12}" srcOrd="11" destOrd="0" presId="urn:microsoft.com/office/officeart/2005/8/layout/target3"/>
    <dgm:cxn modelId="{963022F1-2B26-433C-BC55-FC7C18E15AF6}" type="presParOf" srcId="{333A1088-737F-45CB-B68E-254E46348037}" destId="{8A1512F9-B26C-48C3-B5FF-3244090CCC76}" srcOrd="12" destOrd="0" presId="urn:microsoft.com/office/officeart/2005/8/layout/target3"/>
    <dgm:cxn modelId="{B6A189D3-C05E-4663-9091-62CA4CEE2EA1}" type="presParOf" srcId="{333A1088-737F-45CB-B68E-254E46348037}" destId="{D535D9AB-800F-494C-8834-D0663015434F}" srcOrd="13" destOrd="0" presId="urn:microsoft.com/office/officeart/2005/8/layout/target3"/>
    <dgm:cxn modelId="{981F3E92-09F5-459D-9AD8-44E754AC8739}" type="presParOf" srcId="{333A1088-737F-45CB-B68E-254E46348037}" destId="{E0A090C5-90B0-4BBC-80F6-C3273E6EA4B7}" srcOrd="14" destOrd="0" presId="urn:microsoft.com/office/officeart/2005/8/layout/target3"/>
    <dgm:cxn modelId="{08EC9173-460A-4865-ACC1-CCFE0EE96E84}" type="presParOf" srcId="{333A1088-737F-45CB-B68E-254E46348037}" destId="{878CE3E2-0C3F-483D-8BBD-A20FBAFF17C1}" srcOrd="15" destOrd="0" presId="urn:microsoft.com/office/officeart/2005/8/layout/target3"/>
    <dgm:cxn modelId="{22CA0ACC-EF41-4741-A602-7F9DF4A674F3}" type="presParOf" srcId="{333A1088-737F-45CB-B68E-254E46348037}" destId="{F79045D1-EF6A-4BE8-A858-E589FB243D2A}" srcOrd="16" destOrd="0" presId="urn:microsoft.com/office/officeart/2005/8/layout/target3"/>
    <dgm:cxn modelId="{F5FE7059-DA93-4E75-A792-D67F1AC9EEF8}" type="presParOf" srcId="{333A1088-737F-45CB-B68E-254E46348037}" destId="{0B43439C-265C-44D6-BD88-2CBAFCA66D8E}" srcOrd="17" destOrd="0" presId="urn:microsoft.com/office/officeart/2005/8/layout/target3"/>
    <dgm:cxn modelId="{67D01DA4-189F-4A78-9B87-E0B25D8F2AB3}" type="presParOf" srcId="{333A1088-737F-45CB-B68E-254E46348037}" destId="{AED2198E-93D5-4001-81B4-73124B309672}" srcOrd="18" destOrd="0" presId="urn:microsoft.com/office/officeart/2005/8/layout/target3"/>
    <dgm:cxn modelId="{E53DD7E6-C7C3-4208-B69B-561CFB9E1029}" type="presParOf" srcId="{333A1088-737F-45CB-B68E-254E46348037}" destId="{2BE915AB-18AA-4053-B92C-3BFC9ED204BB}" srcOrd="19" destOrd="0" presId="urn:microsoft.com/office/officeart/2005/8/layout/target3"/>
    <dgm:cxn modelId="{A381394F-A436-419B-8720-29506DE99DFA}" type="presParOf" srcId="{333A1088-737F-45CB-B68E-254E46348037}" destId="{6BB5E863-4638-4E1D-BFDE-399D028AC4ED}" srcOrd="20" destOrd="0" presId="urn:microsoft.com/office/officeart/2005/8/layout/target3"/>
    <dgm:cxn modelId="{4DE5E1B6-22FC-4D30-BD75-C8736549DA95}" type="presParOf" srcId="{333A1088-737F-45CB-B68E-254E46348037}" destId="{5A5FFA88-C948-4069-8E93-59FA12366E83}" srcOrd="21" destOrd="0" presId="urn:microsoft.com/office/officeart/2005/8/layout/target3"/>
    <dgm:cxn modelId="{982E75FA-ECAE-49A9-8F7E-B24C1DF669BB}" type="presParOf" srcId="{333A1088-737F-45CB-B68E-254E46348037}" destId="{32CD6281-3416-4C92-BE75-DE3A4D502944}" srcOrd="22" destOrd="0" presId="urn:microsoft.com/office/officeart/2005/8/layout/target3"/>
    <dgm:cxn modelId="{99FDFA39-9D2D-410A-AB73-FC5F8EB3870B}" type="presParOf" srcId="{333A1088-737F-45CB-B68E-254E46348037}" destId="{27CCA31C-5237-490A-B490-005CA2D7A16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Marta Severová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VY_32_INOVACE_08_Český jazyk pro 8. ročník_Několikanásobný větný člen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Několikanásobný větný člen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D535D9AB-800F-494C-8834-D0663015434F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0A090C5-90B0-4BBC-80F6-C3273E6EA4B7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F79045D1-EF6A-4BE8-A858-E589FB243D2A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B43439C-265C-44D6-BD88-2CBAFCA66D8E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září 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5ABD4FB-BFCC-4607-89A4-2B618D93883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2D15030-F9A0-46D0-A04D-2D0404177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7839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E841FCF-3260-493F-8AEE-D6746C98E57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70682AF-B8B7-4EB3-B6D5-947327217AD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E1BB62-F326-41C0-8F6A-2A2F989E57D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770E88EB-B0E3-44CE-9258-A4B7DC54014F}" type="slidenum">
              <a:rPr lang="cs-CZ" sz="1200">
                <a:latin typeface="Calibri" pitchFamily="34" charset="0"/>
              </a:rPr>
              <a:pPr algn="r"/>
              <a:t>4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3C1AC-09C1-4BDF-950E-6E224DCEBA4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C75E2-2AFE-4CB3-96A4-BA269DE4B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93E53-41C9-4C1E-813D-306717B3C76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8C3F3-E448-4B45-856C-766FCBB9D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7CA66-0A44-4B0A-BDC7-FC6A5026DDE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67C17-2B9D-45FB-AC9D-B8E7C0B51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5892B-0E57-4EA5-AC9F-6E57DB1C3A1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11D73-9DF2-4EB5-9D89-B61FD1823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A51C7-548C-4BC2-8173-B09F71259AF4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1F320-92C1-4232-8914-C5D9FC827E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815A1-B82C-41C5-9BAB-7C9C2549252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C1106-3325-4B69-B04A-76CD3763F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A753C-7B7E-4240-AAAD-6C83A018B9A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AA96B-4A1F-4D9E-BE7D-ACCA4212A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BF1E1-8520-447F-ADB0-6504A3414970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4AE55-20A6-4E67-8D58-BD828429D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DA99E-46E6-4A2D-BACA-58F8A9A56044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F0B48-2AD0-4D09-BCC6-530F7358D1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C17CF-7BD5-43C7-A115-0CF5DFFACCE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6282A-9A0C-4190-8311-8005C1AF7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0E6AC-2544-46CD-9563-E2FDC9703A4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8AF2F-A4A1-4B7E-8247-2F1F304DF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69E1C5B-00C0-4DA9-86A4-F4B7AAE8E8D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2199AC8-2FC1-47DC-89F3-2AE39F053F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050867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algn="just" eaLnBrk="1" hangingPunct="1">
              <a:buFont typeface="Arial" charset="0"/>
              <a:buNone/>
              <a:defRPr/>
            </a:pPr>
            <a:r>
              <a:rPr lang="cs-CZ" dirty="0" smtClean="0"/>
              <a:t>Pracovní list je určen pro žáky 8. tříd. Je určen k opakování a procvičování učiva. Pracovní list je určen pro interaktivní tabuli, která bude sloužit jako kontrola po následném vyplnění. Každý žák bude pracovat na svůj pracovní list.</a:t>
            </a:r>
          </a:p>
          <a:p>
            <a:pPr algn="just" eaLnBrk="1" hangingPunct="1"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Urči významový poměr mezi souřadnými větnými členy několikanásobnými: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3529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Cítila podivnou, dokonce nesmyslnou radost. </a:t>
            </a:r>
            <a:endParaRPr lang="cs-CZ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 ……….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Běžela hned s Jirkou, hned s Janou.  ………..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Chatu měli sice malou, ale útulnou. ………..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V prosincovém ránu byla na náměstí mlha, bláto</a:t>
            </a:r>
            <a:endParaRPr lang="cs-CZ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i sníh. ………..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Rovinatá krajina je bez lesů, a proto </a:t>
            </a:r>
            <a:endParaRPr lang="cs-CZ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jednotvárná. ………..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>
                <a:latin typeface="+mn-lt"/>
              </a:rPr>
              <a:t>Urči významový poměr mezi souřadnými větnými členy několikanásobnými - 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773238"/>
            <a:ext cx="8229600" cy="43529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Cítila podivnou, dokonce nesmyslnou radost.</a:t>
            </a:r>
            <a:endParaRPr lang="cs-CZ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Stupňovací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Běžela hned s Jirkou, hned s Janou.  Slučovací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Chatu měli sice malou, ale útulnou. Odporovací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V prosincovém ránu byla na náměstí mlha, bláto</a:t>
            </a:r>
            <a:endParaRPr lang="cs-CZ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i sníh. Slučovací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Rovinatá krajina je bez lesů, a proto</a:t>
            </a:r>
            <a:r>
              <a:rPr lang="cs-CZ" smtClean="0">
                <a:latin typeface="Arial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jednotvárná. Důsledkový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200</Words>
  <Application>Microsoft Office PowerPoint</Application>
  <PresentationFormat>Předvádění na obrazovce (4:3)</PresentationFormat>
  <Paragraphs>30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Urči významový poměr mezi souřadnými větnými členy několikanásobnými:</vt:lpstr>
      <vt:lpstr>Urči významový poměr mezi souřadnými větnými členy několikanásobnými - 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Severová Marta</cp:lastModifiedBy>
  <cp:revision>10</cp:revision>
  <dcterms:created xsi:type="dcterms:W3CDTF">2011-12-01T13:15:12Z</dcterms:created>
  <dcterms:modified xsi:type="dcterms:W3CDTF">2012-05-17T05:37:47Z</dcterms:modified>
</cp:coreProperties>
</file>