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smtClean="0"/>
            <a:t>VY_32_INOVACE_10_Český </a:t>
          </a:r>
          <a:r>
            <a:rPr lang="cs-CZ" dirty="0" smtClean="0"/>
            <a:t>jazyk pro 8. ročník_Vidové dvojice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Marta Severová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Slovesný vid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53054313-BF2E-4289-95F9-7F08C7D63BEC}">
      <dgm:prSet/>
      <dgm:spPr/>
      <dgm:t>
        <a:bodyPr/>
        <a:lstStyle/>
        <a:p>
          <a:r>
            <a:rPr lang="cs-CZ" smtClean="0"/>
            <a:t>Vytvořeno: září  2011</a:t>
          </a:r>
          <a:endParaRPr lang="cs-CZ" dirty="0"/>
        </a:p>
      </dgm:t>
    </dgm:pt>
    <dgm:pt modelId="{867CEB5F-90D6-4EFF-A24D-8A6A5496FE09}" type="parTrans" cxnId="{067635C1-9EA9-4D27-A746-E659F1EB2B99}">
      <dgm:prSet/>
      <dgm:spPr/>
      <dgm:t>
        <a:bodyPr/>
        <a:lstStyle/>
        <a:p>
          <a:endParaRPr lang="cs-CZ"/>
        </a:p>
      </dgm:t>
    </dgm:pt>
    <dgm:pt modelId="{601CF6EB-9EE0-4742-92B3-ABEFE65B03FF}" type="sibTrans" cxnId="{067635C1-9EA9-4D27-A746-E659F1EB2B99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517504DA-0B3D-40D5-BF20-B1A2C7B45247}" type="pres">
      <dgm:prSet presAssocID="{4C35D32F-0EAB-4CD7-82EE-45574DC2A586}" presName="vertSpace5" presStyleLbl="node1" presStyleIdx="3" presStyleCnt="6"/>
      <dgm:spPr/>
    </dgm:pt>
    <dgm:pt modelId="{8F4DE13A-B931-45B3-9E1B-6905CC966DEC}" type="pres">
      <dgm:prSet presAssocID="{4C35D32F-0EAB-4CD7-82EE-45574DC2A586}" presName="circle5" presStyleLbl="node1" presStyleIdx="4" presStyleCnt="6"/>
      <dgm:spPr/>
    </dgm:pt>
    <dgm:pt modelId="{E6EF5BED-4180-48B1-8E9F-34FFFFF333B2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5657648F-6048-41D9-A917-94C0570F9B20}" type="pres">
      <dgm:prSet presAssocID="{53054313-BF2E-4289-95F9-7F08C7D63BEC}" presName="vertSpace6" presStyleLbl="node1" presStyleIdx="4" presStyleCnt="6"/>
      <dgm:spPr/>
    </dgm:pt>
    <dgm:pt modelId="{AED8CA8D-1490-46C5-B224-FBF4C6123F3A}" type="pres">
      <dgm:prSet presAssocID="{53054313-BF2E-4289-95F9-7F08C7D63BEC}" presName="circle6" presStyleLbl="node1" presStyleIdx="5" presStyleCnt="6"/>
      <dgm:spPr/>
    </dgm:pt>
    <dgm:pt modelId="{CF1A54C2-8C01-4512-91E0-B005FAFCA9E1}" type="pres">
      <dgm:prSet presAssocID="{53054313-BF2E-4289-95F9-7F08C7D63BEC}" presName="rect6" presStyleLbl="alignAcc1" presStyleIdx="5" presStyleCnt="6"/>
      <dgm:spPr/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6C08148-7503-4C9D-AF12-B33DD0046C21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409C8F-79C7-4F48-A3F6-EFFFEAF39BD0}" type="pres">
      <dgm:prSet presAssocID="{53054313-BF2E-4289-95F9-7F08C7D63BEC}" presName="rect6ParTxNoCh" presStyleLbl="alignAcc1" presStyleIdx="5" presStyleCnt="6">
        <dgm:presLayoutVars>
          <dgm:chMax val="1"/>
          <dgm:bulletEnabled val="1"/>
        </dgm:presLayoutVars>
      </dgm:prSet>
      <dgm:spPr/>
    </dgm:pt>
  </dgm:ptLst>
  <dgm:cxnLst>
    <dgm:cxn modelId="{4BBC11F7-19CD-4A3A-B79F-1215BCF3DF93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04D0D14-ECF6-40B0-9155-E859D6C69EE2}" type="presOf" srcId="{D1D4F407-5343-4D3F-B5B9-D407B03CAEB4}" destId="{D005CE8C-CC26-4C3E-AC11-E15060ECD759}" srcOrd="0" destOrd="0" presId="urn:microsoft.com/office/officeart/2005/8/layout/target3"/>
    <dgm:cxn modelId="{D36617A3-6FAA-417E-BB19-1CF6AE427B6C}" type="presOf" srcId="{D1B46980-6531-4606-95E6-44980827E919}" destId="{6140AFEC-043D-4C43-A2F9-D0F5331DF3A3}" srcOrd="0" destOrd="0" presId="urn:microsoft.com/office/officeart/2005/8/layout/target3"/>
    <dgm:cxn modelId="{0A12F45D-F851-43E4-8A4F-359F0A4D0A52}" type="presOf" srcId="{D1D4F407-5343-4D3F-B5B9-D407B03CAEB4}" destId="{AED2198E-93D5-4001-81B4-73124B309672}" srcOrd="1" destOrd="0" presId="urn:microsoft.com/office/officeart/2005/8/layout/target3"/>
    <dgm:cxn modelId="{067635C1-9EA9-4D27-A746-E659F1EB2B99}" srcId="{757F3AB3-0718-4624-B441-E567A8F0AB56}" destId="{53054313-BF2E-4289-95F9-7F08C7D63BEC}" srcOrd="5" destOrd="0" parTransId="{867CEB5F-90D6-4EFF-A24D-8A6A5496FE09}" sibTransId="{601CF6EB-9EE0-4742-92B3-ABEFE65B03FF}"/>
    <dgm:cxn modelId="{61B34A92-4D4C-4684-87E7-20C75586FF03}" type="presOf" srcId="{B651F6E3-6281-48DB-9319-2AEAFDAE7572}" destId="{6BB5E863-4638-4E1D-BFDE-399D028AC4ED}" srcOrd="1" destOrd="0" presId="urn:microsoft.com/office/officeart/2005/8/layout/target3"/>
    <dgm:cxn modelId="{897E268D-ABF1-451C-A721-79F65A883811}" type="presOf" srcId="{B651F6E3-6281-48DB-9319-2AEAFDAE7572}" destId="{619D679B-A015-4ECF-8348-D1034C574F40}" srcOrd="0" destOrd="0" presId="urn:microsoft.com/office/officeart/2005/8/layout/target3"/>
    <dgm:cxn modelId="{8F99BB87-F4C6-4C82-A8E1-B164F1FDE1EA}" type="presOf" srcId="{D1B46980-6531-4606-95E6-44980827E919}" destId="{2BE915AB-18AA-4053-B92C-3BFC9ED204BB}" srcOrd="1" destOrd="0" presId="urn:microsoft.com/office/officeart/2005/8/layout/target3"/>
    <dgm:cxn modelId="{87FFB6C0-53AE-450C-9F7D-1CC95CEFEEE3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7758BE0-2987-4365-9EFB-55F1A72702C4}" type="presOf" srcId="{4C35D32F-0EAB-4CD7-82EE-45574DC2A586}" destId="{66C08148-7503-4C9D-AF12-B33DD0046C21}" srcOrd="1" destOrd="0" presId="urn:microsoft.com/office/officeart/2005/8/layout/target3"/>
    <dgm:cxn modelId="{8E20AE43-DBD2-4659-AF0E-9D8D9380819D}" type="presOf" srcId="{4C35D32F-0EAB-4CD7-82EE-45574DC2A586}" destId="{E6EF5BED-4180-48B1-8E9F-34FFFFF333B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BD89130-2ADB-4528-9573-EAC8DACA5E13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DE18723-3496-4CF5-A205-3B03237E0DFD}" type="presOf" srcId="{53054313-BF2E-4289-95F9-7F08C7D63BEC}" destId="{CF1A54C2-8C01-4512-91E0-B005FAFCA9E1}" srcOrd="0" destOrd="0" presId="urn:microsoft.com/office/officeart/2005/8/layout/target3"/>
    <dgm:cxn modelId="{0AE4A9FC-1615-478A-B83D-C1A0762267F4}" type="presOf" srcId="{53054313-BF2E-4289-95F9-7F08C7D63BEC}" destId="{67409C8F-79C7-4F48-A3F6-EFFFEAF39BD0}" srcOrd="1" destOrd="0" presId="urn:microsoft.com/office/officeart/2005/8/layout/target3"/>
    <dgm:cxn modelId="{3C77806A-81DE-4318-8DA5-5B9D1B8322C4}" type="presParOf" srcId="{333A1088-737F-45CB-B68E-254E46348037}" destId="{F5ABB229-8D3B-4694-996A-96F23CF14429}" srcOrd="0" destOrd="0" presId="urn:microsoft.com/office/officeart/2005/8/layout/target3"/>
    <dgm:cxn modelId="{25840CF8-55EB-4A32-8EC1-5688BD2A4202}" type="presParOf" srcId="{333A1088-737F-45CB-B68E-254E46348037}" destId="{F41139FD-01EE-4571-8B17-4FB00FC51163}" srcOrd="1" destOrd="0" presId="urn:microsoft.com/office/officeart/2005/8/layout/target3"/>
    <dgm:cxn modelId="{9FA2231E-2431-45B3-8359-7F5862658BA5}" type="presParOf" srcId="{333A1088-737F-45CB-B68E-254E46348037}" destId="{D005CE8C-CC26-4C3E-AC11-E15060ECD759}" srcOrd="2" destOrd="0" presId="urn:microsoft.com/office/officeart/2005/8/layout/target3"/>
    <dgm:cxn modelId="{3B46B977-42E6-4FD6-82DE-AA4774975486}" type="presParOf" srcId="{333A1088-737F-45CB-B68E-254E46348037}" destId="{2C702D82-9B77-49B7-9568-BB8EB47C3372}" srcOrd="3" destOrd="0" presId="urn:microsoft.com/office/officeart/2005/8/layout/target3"/>
    <dgm:cxn modelId="{A8AE0802-055F-4CD4-9EDE-F9750C0BC93F}" type="presParOf" srcId="{333A1088-737F-45CB-B68E-254E46348037}" destId="{A52A0455-90FF-4808-ABD0-F02540D31D5A}" srcOrd="4" destOrd="0" presId="urn:microsoft.com/office/officeart/2005/8/layout/target3"/>
    <dgm:cxn modelId="{86BB9E53-8A5D-4B49-B1B2-8959642CF3B7}" type="presParOf" srcId="{333A1088-737F-45CB-B68E-254E46348037}" destId="{6140AFEC-043D-4C43-A2F9-D0F5331DF3A3}" srcOrd="5" destOrd="0" presId="urn:microsoft.com/office/officeart/2005/8/layout/target3"/>
    <dgm:cxn modelId="{AC00502A-6D2F-4CDA-AA4C-2089D78A0808}" type="presParOf" srcId="{333A1088-737F-45CB-B68E-254E46348037}" destId="{9358AC05-5D7D-4327-9F80-1AD486AEA664}" srcOrd="6" destOrd="0" presId="urn:microsoft.com/office/officeart/2005/8/layout/target3"/>
    <dgm:cxn modelId="{E4654C7B-7116-4F8F-A544-78A12CBC8FC7}" type="presParOf" srcId="{333A1088-737F-45CB-B68E-254E46348037}" destId="{313FC574-E1CD-4FB4-B054-0B805CE0447D}" srcOrd="7" destOrd="0" presId="urn:microsoft.com/office/officeart/2005/8/layout/target3"/>
    <dgm:cxn modelId="{3E6E0C42-DCED-4F84-A406-F15768BAAF17}" type="presParOf" srcId="{333A1088-737F-45CB-B68E-254E46348037}" destId="{619D679B-A015-4ECF-8348-D1034C574F40}" srcOrd="8" destOrd="0" presId="urn:microsoft.com/office/officeart/2005/8/layout/target3"/>
    <dgm:cxn modelId="{3BFEA3AE-8340-4FA7-BC60-EF8795CDDC64}" type="presParOf" srcId="{333A1088-737F-45CB-B68E-254E46348037}" destId="{322283A8-4A27-4CDA-BAE3-F381106A9174}" srcOrd="9" destOrd="0" presId="urn:microsoft.com/office/officeart/2005/8/layout/target3"/>
    <dgm:cxn modelId="{8FEEA929-89E8-47F7-83CB-A374DE9D265A}" type="presParOf" srcId="{333A1088-737F-45CB-B68E-254E46348037}" destId="{FFC9F71D-1B4F-4AD9-A4A6-86ADEFC8AF5C}" srcOrd="10" destOrd="0" presId="urn:microsoft.com/office/officeart/2005/8/layout/target3"/>
    <dgm:cxn modelId="{1F027D36-FC9E-4B22-A8F4-51FE57F29B3C}" type="presParOf" srcId="{333A1088-737F-45CB-B68E-254E46348037}" destId="{25B08C86-7E15-44DC-BE7F-FFB55DD49D12}" srcOrd="11" destOrd="0" presId="urn:microsoft.com/office/officeart/2005/8/layout/target3"/>
    <dgm:cxn modelId="{98839A7A-4E7B-42E1-843C-B70F4E81B7E5}" type="presParOf" srcId="{333A1088-737F-45CB-B68E-254E46348037}" destId="{517504DA-0B3D-40D5-BF20-B1A2C7B45247}" srcOrd="12" destOrd="0" presId="urn:microsoft.com/office/officeart/2005/8/layout/target3"/>
    <dgm:cxn modelId="{FB50BF5F-98F4-413A-947D-0A044C5714AF}" type="presParOf" srcId="{333A1088-737F-45CB-B68E-254E46348037}" destId="{8F4DE13A-B931-45B3-9E1B-6905CC966DEC}" srcOrd="13" destOrd="0" presId="urn:microsoft.com/office/officeart/2005/8/layout/target3"/>
    <dgm:cxn modelId="{4FAB9BC8-9DF5-4DD3-94E7-FE27BBCF5AB1}" type="presParOf" srcId="{333A1088-737F-45CB-B68E-254E46348037}" destId="{E6EF5BED-4180-48B1-8E9F-34FFFFF333B2}" srcOrd="14" destOrd="0" presId="urn:microsoft.com/office/officeart/2005/8/layout/target3"/>
    <dgm:cxn modelId="{A26E4780-87BB-48A1-8A92-C60A600B53E7}" type="presParOf" srcId="{333A1088-737F-45CB-B68E-254E46348037}" destId="{5657648F-6048-41D9-A917-94C0570F9B20}" srcOrd="15" destOrd="0" presId="urn:microsoft.com/office/officeart/2005/8/layout/target3"/>
    <dgm:cxn modelId="{CC52CFE4-4EA6-4692-A988-C4097FAA8D01}" type="presParOf" srcId="{333A1088-737F-45CB-B68E-254E46348037}" destId="{AED8CA8D-1490-46C5-B224-FBF4C6123F3A}" srcOrd="16" destOrd="0" presId="urn:microsoft.com/office/officeart/2005/8/layout/target3"/>
    <dgm:cxn modelId="{CA1F8BF4-9629-4B49-A7C3-A1BDE3EC3B83}" type="presParOf" srcId="{333A1088-737F-45CB-B68E-254E46348037}" destId="{CF1A54C2-8C01-4512-91E0-B005FAFCA9E1}" srcOrd="17" destOrd="0" presId="urn:microsoft.com/office/officeart/2005/8/layout/target3"/>
    <dgm:cxn modelId="{756E2E14-028F-445D-9422-856BE845FBE6}" type="presParOf" srcId="{333A1088-737F-45CB-B68E-254E46348037}" destId="{AED2198E-93D5-4001-81B4-73124B309672}" srcOrd="18" destOrd="0" presId="urn:microsoft.com/office/officeart/2005/8/layout/target3"/>
    <dgm:cxn modelId="{ACAB01BB-D6A7-4BDC-8BA1-6A18FCDEF762}" type="presParOf" srcId="{333A1088-737F-45CB-B68E-254E46348037}" destId="{2BE915AB-18AA-4053-B92C-3BFC9ED204BB}" srcOrd="19" destOrd="0" presId="urn:microsoft.com/office/officeart/2005/8/layout/target3"/>
    <dgm:cxn modelId="{60EB6AC6-7454-4B9B-801F-50DE591CE32C}" type="presParOf" srcId="{333A1088-737F-45CB-B68E-254E46348037}" destId="{6BB5E863-4638-4E1D-BFDE-399D028AC4ED}" srcOrd="20" destOrd="0" presId="urn:microsoft.com/office/officeart/2005/8/layout/target3"/>
    <dgm:cxn modelId="{0F237ED6-87E7-4C02-B007-DA272C847FBE}" type="presParOf" srcId="{333A1088-737F-45CB-B68E-254E46348037}" destId="{5A5FFA88-C948-4069-8E93-59FA12366E83}" srcOrd="21" destOrd="0" presId="urn:microsoft.com/office/officeart/2005/8/layout/target3"/>
    <dgm:cxn modelId="{BD662F71-3FB5-45D5-8CDE-65B0A185462C}" type="presParOf" srcId="{333A1088-737F-45CB-B68E-254E46348037}" destId="{66C08148-7503-4C9D-AF12-B33DD0046C21}" srcOrd="22" destOrd="0" presId="urn:microsoft.com/office/officeart/2005/8/layout/target3"/>
    <dgm:cxn modelId="{ADD9EA2E-6E13-4EEA-8D41-60194232E020}" type="presParOf" srcId="{333A1088-737F-45CB-B68E-254E46348037}" destId="{67409C8F-79C7-4F48-A3F6-EFFFEAF39B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Marta Severová</a:t>
          </a:r>
          <a:endParaRPr lang="cs-CZ" sz="14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VY_32_INOVACE_10_Český </a:t>
          </a:r>
          <a:r>
            <a:rPr lang="cs-CZ" sz="1400" kern="1200" dirty="0" smtClean="0"/>
            <a:t>jazyk pro 8. ročník_Vidové dvojice</a:t>
          </a:r>
          <a:endParaRPr lang="cs-CZ" sz="14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Slovesný vid</a:t>
          </a:r>
          <a:endParaRPr lang="cs-CZ" sz="1400" kern="1200" dirty="0"/>
        </a:p>
      </dsp:txBody>
      <dsp:txXfrm>
        <a:off x="1371039" y="1028279"/>
        <a:ext cx="5253696" cy="342760"/>
      </dsp:txXfrm>
    </dsp:sp>
    <dsp:sp modelId="{8F4DE13A-B931-45B3-9E1B-6905CC966DEC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6EF5BED-4180-48B1-8E9F-34FFFFF333B2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371039" y="1371039"/>
        <a:ext cx="5253696" cy="342760"/>
      </dsp:txXfrm>
    </dsp:sp>
    <dsp:sp modelId="{AED8CA8D-1490-46C5-B224-FBF4C6123F3A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F1A54C2-8C01-4512-91E0-B005FAFCA9E1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Vytvořeno: září  2011</a:t>
          </a:r>
          <a:endParaRPr lang="cs-CZ" sz="14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EF99C2B-A432-4FF8-8D09-35C17117247A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2AA49C-20DE-4139-8ACB-E0E2384705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41390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31BC1F-5A6B-4F2F-B1A3-ED4EEB840DE3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5E1379-9E5F-4E11-B4EA-46C51EA0465A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0BD02B-5024-4876-B1BD-E87DD4F20A1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1507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6F3B3BC-7046-4D6F-A4A7-8EAA4D0470AD}" type="slidenum">
              <a:rPr lang="cs-CZ" sz="1200">
                <a:latin typeface="Calibri" pitchFamily="34" charset="0"/>
              </a:rPr>
              <a:pPr algn="r"/>
              <a:t>4</a:t>
            </a:fld>
            <a:endParaRPr lang="cs-CZ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16D04-E507-41BE-A64B-E57586D27DDD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69E97-A147-49AF-9D5D-E316B9769A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59F9A-67D9-410C-B5FA-E208B0BED017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019C7-66C1-405E-AD98-DD08D0933A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54C25-9DD4-4FF7-985D-2B80D130A504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7979B-7ABB-4E76-92AB-50CC2DC4F9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021AE-7377-4D73-91D3-10400A9454C4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1AA38-187F-4D75-B6BC-70CBD7BB00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FB7FB-F7E7-4A95-BB26-5CCD1689C27B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80AC8-A023-4AD1-AC03-4CC9A9F878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3C5BF-1DFF-44B6-B40F-9B5998845C46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95AD8-1BA4-4BDF-BDAA-2C3936AC34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21D10-B367-4CD5-BEDD-6A0D321F6D1F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828B1-1F41-41BA-9D49-2914F46BAB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E77F0-EFDF-4496-BFF3-E5B4C252920A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F3F76-AA79-4324-8490-E2E92CF29F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CA5A6-39AE-4621-BDD4-DE0FBE123EBB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45E17-5945-40CA-9317-EEA926B574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39898-F692-44D2-B1A2-F546A837EBCA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F3194-2618-481A-BB90-F005FC50C4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E6531-D918-4310-93B8-34579A7B6737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DAFF5-84D2-4F3C-AB11-CBB38726BC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D086617-13B7-48D3-B983-E634325DEFB2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B875CA3-E06D-42FB-99AA-5EFF2AEB87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89556825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4339" name="Obrázek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Obrázek 1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8313" y="919163"/>
            <a:ext cx="1863725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Pracovní list je určen pro žáky 8. tříd. Je určen k opakování a procvičování učiva. Pracovní list je určen pro interaktivní tabuli, která bude sloužit jako kontrola po následném vyplnění. Každý žák bude pracovat na svůj pracovní list.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Ke každému slovesu utvoř vidovou dvojici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vyrobit 	………………………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hodit		………………………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zpívat	………………………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dát 		………………………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vynosit 	………………………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sednout si 	………………………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koupit 	………………………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vyjít 		………………………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zbarvit 	………………………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300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4000" dirty="0" smtClean="0">
                <a:latin typeface="+mn-lt"/>
              </a:rPr>
              <a:t>Ke každému slovesu utvoř vidovou dvojici - řešení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700213"/>
            <a:ext cx="8229600" cy="44259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vyrobit 	vyrábět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hodit		házet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zpívat	zazpívat	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dát 		dávat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vynosit 	vynášet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sednout si 	sedět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koupit 	kupovat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vyjít 		jít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zbarvit 	barvit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30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91</Words>
  <Application>Microsoft Office PowerPoint</Application>
  <PresentationFormat>Předvádění na obrazovce (4:3)</PresentationFormat>
  <Paragraphs>32</Paragraphs>
  <Slides>4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Prezentace aplikace PowerPoint</vt:lpstr>
      <vt:lpstr>Anotace</vt:lpstr>
      <vt:lpstr>Ke každému slovesu utvoř vidovou dvojici</vt:lpstr>
      <vt:lpstr>Ke každému slovesu utvoř vidovou dvojici - řešení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Milan</dc:creator>
  <cp:lastModifiedBy>Severová Marta</cp:lastModifiedBy>
  <cp:revision>10</cp:revision>
  <dcterms:created xsi:type="dcterms:W3CDTF">2011-12-01T13:28:35Z</dcterms:created>
  <dcterms:modified xsi:type="dcterms:W3CDTF">2012-05-17T05:38:48Z</dcterms:modified>
</cp:coreProperties>
</file>