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4" r:id="rId3"/>
    <p:sldId id="256" r:id="rId4"/>
    <p:sldId id="258" r:id="rId5"/>
    <p:sldId id="259" r:id="rId6"/>
    <p:sldId id="260" r:id="rId7"/>
    <p:sldId id="257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1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800" baseline="0" dirty="0" smtClean="0"/>
            <a:t>VY_32_INOVACE_18_Hádej, </a:t>
          </a:r>
          <a:r>
            <a:rPr lang="cs-CZ" sz="1800" baseline="0" smtClean="0"/>
            <a:t>kdo jsem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Fantastická literatura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EAE276-3F05-4B6D-A06D-251F318E89AC}" type="presOf" srcId="{B651F6E3-6281-48DB-9319-2AEAFDAE7572}" destId="{619D679B-A015-4ECF-8348-D1034C574F40}" srcOrd="0" destOrd="0" presId="urn:microsoft.com/office/officeart/2005/8/layout/target3"/>
    <dgm:cxn modelId="{046A6DD8-073C-466D-912A-DE7592A8F249}" type="presOf" srcId="{757F3AB3-0718-4624-B441-E567A8F0AB56}" destId="{333A1088-737F-45CB-B68E-254E46348037}" srcOrd="0" destOrd="0" presId="urn:microsoft.com/office/officeart/2005/8/layout/target3"/>
    <dgm:cxn modelId="{F4DD23EE-ECC3-4EBD-B606-AEC2E1DAF174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9965950-A39D-4921-A599-E7063CC546D6}" type="presOf" srcId="{D8197B8C-B260-4A16-BDF4-0947B075E274}" destId="{5A5FFA88-C948-4069-8E93-59FA12366E83}" srcOrd="1" destOrd="0" presId="urn:microsoft.com/office/officeart/2005/8/layout/target3"/>
    <dgm:cxn modelId="{A613ABBA-8C5E-4768-AEA7-A5E1499E16BA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49D89F9-06DA-4F42-8E24-CF86A9C25EDF}" type="presOf" srcId="{4C35D32F-0EAB-4CD7-82EE-45574DC2A586}" destId="{8BEBB6EC-1DAA-4CAC-8A25-BC0FCBD5DBD5}" srcOrd="0" destOrd="0" presId="urn:microsoft.com/office/officeart/2005/8/layout/target3"/>
    <dgm:cxn modelId="{254F84B1-C97F-491E-8D85-BF2450B2805F}" type="presOf" srcId="{4C35D32F-0EAB-4CD7-82EE-45574DC2A586}" destId="{890E4F0B-2866-4A3F-A3C7-2A14B1797930}" srcOrd="1" destOrd="0" presId="urn:microsoft.com/office/officeart/2005/8/layout/target3"/>
    <dgm:cxn modelId="{295C4952-D7CA-49F4-BCC6-D9209D916102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E615FD1-3092-4333-97FB-E301A7F4CE6D}" type="presOf" srcId="{D1D4F407-5343-4D3F-B5B9-D407B03CAEB4}" destId="{AED2198E-93D5-4001-81B4-73124B309672}" srcOrd="1" destOrd="0" presId="urn:microsoft.com/office/officeart/2005/8/layout/target3"/>
    <dgm:cxn modelId="{3F78CF2F-C173-4A8F-BD91-E20CBD0C23A4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635E4EB-A795-431D-8B27-8B217AC0E1A8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C887C6A-403C-4C4C-B743-2A0E10DA7199}" type="presParOf" srcId="{333A1088-737F-45CB-B68E-254E46348037}" destId="{F5ABB229-8D3B-4694-996A-96F23CF14429}" srcOrd="0" destOrd="0" presId="urn:microsoft.com/office/officeart/2005/8/layout/target3"/>
    <dgm:cxn modelId="{D9000F7B-55A3-47D6-BDF2-5AE6AC40217A}" type="presParOf" srcId="{333A1088-737F-45CB-B68E-254E46348037}" destId="{F41139FD-01EE-4571-8B17-4FB00FC51163}" srcOrd="1" destOrd="0" presId="urn:microsoft.com/office/officeart/2005/8/layout/target3"/>
    <dgm:cxn modelId="{3EEE4DCE-B8BC-41B0-88AC-7FE4048CDC22}" type="presParOf" srcId="{333A1088-737F-45CB-B68E-254E46348037}" destId="{D005CE8C-CC26-4C3E-AC11-E15060ECD759}" srcOrd="2" destOrd="0" presId="urn:microsoft.com/office/officeart/2005/8/layout/target3"/>
    <dgm:cxn modelId="{38A2EC4B-04E5-4C99-A97F-8BA3066E8D69}" type="presParOf" srcId="{333A1088-737F-45CB-B68E-254E46348037}" destId="{2C702D82-9B77-49B7-9568-BB8EB47C3372}" srcOrd="3" destOrd="0" presId="urn:microsoft.com/office/officeart/2005/8/layout/target3"/>
    <dgm:cxn modelId="{52755F64-A1D2-4C5B-8D3A-26B14261DDD3}" type="presParOf" srcId="{333A1088-737F-45CB-B68E-254E46348037}" destId="{A52A0455-90FF-4808-ABD0-F02540D31D5A}" srcOrd="4" destOrd="0" presId="urn:microsoft.com/office/officeart/2005/8/layout/target3"/>
    <dgm:cxn modelId="{1C0DCF72-3F5A-4390-BED3-89D1BA28BE6F}" type="presParOf" srcId="{333A1088-737F-45CB-B68E-254E46348037}" destId="{6140AFEC-043D-4C43-A2F9-D0F5331DF3A3}" srcOrd="5" destOrd="0" presId="urn:microsoft.com/office/officeart/2005/8/layout/target3"/>
    <dgm:cxn modelId="{7F79271A-4429-4D68-AD76-1396E276490C}" type="presParOf" srcId="{333A1088-737F-45CB-B68E-254E46348037}" destId="{9358AC05-5D7D-4327-9F80-1AD486AEA664}" srcOrd="6" destOrd="0" presId="urn:microsoft.com/office/officeart/2005/8/layout/target3"/>
    <dgm:cxn modelId="{4803EDA4-7CBB-40BC-9043-6D674E4B145F}" type="presParOf" srcId="{333A1088-737F-45CB-B68E-254E46348037}" destId="{313FC574-E1CD-4FB4-B054-0B805CE0447D}" srcOrd="7" destOrd="0" presId="urn:microsoft.com/office/officeart/2005/8/layout/target3"/>
    <dgm:cxn modelId="{982F6A97-8A26-4544-84C4-387C1F08E2B3}" type="presParOf" srcId="{333A1088-737F-45CB-B68E-254E46348037}" destId="{619D679B-A015-4ECF-8348-D1034C574F40}" srcOrd="8" destOrd="0" presId="urn:microsoft.com/office/officeart/2005/8/layout/target3"/>
    <dgm:cxn modelId="{524E6728-53CF-462D-A1AF-34CEB1721942}" type="presParOf" srcId="{333A1088-737F-45CB-B68E-254E46348037}" destId="{322283A8-4A27-4CDA-BAE3-F381106A9174}" srcOrd="9" destOrd="0" presId="urn:microsoft.com/office/officeart/2005/8/layout/target3"/>
    <dgm:cxn modelId="{BEC4EFC8-C4A6-4C3F-9B9D-B6DA4FB91297}" type="presParOf" srcId="{333A1088-737F-45CB-B68E-254E46348037}" destId="{FFC9F71D-1B4F-4AD9-A4A6-86ADEFC8AF5C}" srcOrd="10" destOrd="0" presId="urn:microsoft.com/office/officeart/2005/8/layout/target3"/>
    <dgm:cxn modelId="{EBFE2191-4EA5-4137-8F8C-6472A3BA86C6}" type="presParOf" srcId="{333A1088-737F-45CB-B68E-254E46348037}" destId="{25B08C86-7E15-44DC-BE7F-FFB55DD49D12}" srcOrd="11" destOrd="0" presId="urn:microsoft.com/office/officeart/2005/8/layout/target3"/>
    <dgm:cxn modelId="{20B6B2E2-11CB-41AC-B1F5-DA2DBE39CB57}" type="presParOf" srcId="{333A1088-737F-45CB-B68E-254E46348037}" destId="{76644BE8-9D7C-4C09-B250-3D10AF48CBB7}" srcOrd="12" destOrd="0" presId="urn:microsoft.com/office/officeart/2005/8/layout/target3"/>
    <dgm:cxn modelId="{61697256-E2F4-4042-B16C-8636DD5E8517}" type="presParOf" srcId="{333A1088-737F-45CB-B68E-254E46348037}" destId="{EE85B701-7295-41C0-BA7A-34D3756A2AE6}" srcOrd="13" destOrd="0" presId="urn:microsoft.com/office/officeart/2005/8/layout/target3"/>
    <dgm:cxn modelId="{49D7DDFE-8509-4E51-8B5C-58FB06AE13EE}" type="presParOf" srcId="{333A1088-737F-45CB-B68E-254E46348037}" destId="{8BEBB6EC-1DAA-4CAC-8A25-BC0FCBD5DBD5}" srcOrd="14" destOrd="0" presId="urn:microsoft.com/office/officeart/2005/8/layout/target3"/>
    <dgm:cxn modelId="{10ED2D3A-BB29-4E34-9627-23BEEA446DE7}" type="presParOf" srcId="{333A1088-737F-45CB-B68E-254E46348037}" destId="{AED2198E-93D5-4001-81B4-73124B309672}" srcOrd="15" destOrd="0" presId="urn:microsoft.com/office/officeart/2005/8/layout/target3"/>
    <dgm:cxn modelId="{BFE60FA2-3F1A-414B-A877-38D6F425C735}" type="presParOf" srcId="{333A1088-737F-45CB-B68E-254E46348037}" destId="{2BE915AB-18AA-4053-B92C-3BFC9ED204BB}" srcOrd="16" destOrd="0" presId="urn:microsoft.com/office/officeart/2005/8/layout/target3"/>
    <dgm:cxn modelId="{F3A46644-E76F-497F-B815-F4A231512E83}" type="presParOf" srcId="{333A1088-737F-45CB-B68E-254E46348037}" destId="{6BB5E863-4638-4E1D-BFDE-399D028AC4ED}" srcOrd="17" destOrd="0" presId="urn:microsoft.com/office/officeart/2005/8/layout/target3"/>
    <dgm:cxn modelId="{F202F0D8-30F1-4DC9-8F05-344CE0B0F92E}" type="presParOf" srcId="{333A1088-737F-45CB-B68E-254E46348037}" destId="{5A5FFA88-C948-4069-8E93-59FA12366E83}" srcOrd="18" destOrd="0" presId="urn:microsoft.com/office/officeart/2005/8/layout/target3"/>
    <dgm:cxn modelId="{E26ED4AF-D626-4969-AE10-2C4B8E7702E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800" kern="1200" baseline="0" dirty="0" smtClean="0"/>
            <a:t>VY_32_INOVACE_18_Hádej, </a:t>
          </a:r>
          <a:r>
            <a:rPr lang="cs-CZ" sz="1800" kern="1200" baseline="0" smtClean="0"/>
            <a:t>kdo jsem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Fantastická literatura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79DDF-01BD-4414-902D-414F185C09E7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2961F-5D31-4A1A-947C-01117E2483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79DDF-01BD-4414-902D-414F185C09E7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2961F-5D31-4A1A-947C-01117E2483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79DDF-01BD-4414-902D-414F185C09E7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2961F-5D31-4A1A-947C-01117E2483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79DDF-01BD-4414-902D-414F185C09E7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2961F-5D31-4A1A-947C-01117E2483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79DDF-01BD-4414-902D-414F185C09E7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2961F-5D31-4A1A-947C-01117E2483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79DDF-01BD-4414-902D-414F185C09E7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2961F-5D31-4A1A-947C-01117E2483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79DDF-01BD-4414-902D-414F185C09E7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2961F-5D31-4A1A-947C-01117E2483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79DDF-01BD-4414-902D-414F185C09E7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2961F-5D31-4A1A-947C-01117E2483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79DDF-01BD-4414-902D-414F185C09E7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2961F-5D31-4A1A-947C-01117E2483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79DDF-01BD-4414-902D-414F185C09E7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2961F-5D31-4A1A-947C-01117E2483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79DDF-01BD-4414-902D-414F185C09E7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2961F-5D31-4A1A-947C-01117E2483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A79DDF-01BD-4414-902D-414F185C09E7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AC2961F-5D31-4A1A-947C-01117E2483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091506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077072"/>
            <a:ext cx="5637010" cy="882119"/>
          </a:xfrm>
        </p:spPr>
        <p:txBody>
          <a:bodyPr/>
          <a:lstStyle/>
          <a:p>
            <a:pPr algn="ctr"/>
            <a:r>
              <a:rPr lang="cs-CZ" dirty="0" smtClean="0"/>
              <a:t>Hádej, kdo jsem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800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4019808"/>
              </p:ext>
            </p:extLst>
          </p:nvPr>
        </p:nvGraphicFramePr>
        <p:xfrm>
          <a:off x="1547813" y="1412875"/>
          <a:ext cx="6096000" cy="138305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červen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8.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si zopakují autory fantastické literatury.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55011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766936"/>
          </a:xfrm>
        </p:spPr>
        <p:txBody>
          <a:bodyPr/>
          <a:lstStyle/>
          <a:p>
            <a:r>
              <a:rPr lang="cs-CZ" dirty="0" smtClean="0"/>
              <a:t>Autoři sci-fi literatury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Hádej, kdo jsem…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45090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20072" y="4372168"/>
            <a:ext cx="3085728" cy="929040"/>
          </a:xfrm>
        </p:spPr>
        <p:txBody>
          <a:bodyPr/>
          <a:lstStyle/>
          <a:p>
            <a:r>
              <a:rPr lang="cs-CZ" dirty="0" smtClean="0"/>
              <a:t>1. Hobit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1850" y="731838"/>
            <a:ext cx="2648750" cy="34750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Narodil jsem se v jižní Africe. </a:t>
            </a:r>
          </a:p>
          <a:p>
            <a:r>
              <a:rPr lang="cs-CZ" dirty="0" smtClean="0"/>
              <a:t>Jsem anglický spisovatel a malíř, neboť jsem několik svých knih dokonce sám ilustroval. </a:t>
            </a:r>
          </a:p>
          <a:p>
            <a:r>
              <a:rPr lang="cs-CZ" dirty="0" smtClean="0"/>
              <a:t>Jsem považován za zakladatele fantasy literatury.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4797152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John R. R. Tolkien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20853032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857032"/>
          </a:xfrm>
        </p:spPr>
        <p:txBody>
          <a:bodyPr/>
          <a:lstStyle/>
          <a:p>
            <a:r>
              <a:rPr lang="cs-CZ" dirty="0" smtClean="0"/>
              <a:t>2. Marťanská kronika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495" y="731838"/>
            <a:ext cx="2343459" cy="34750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628800"/>
            <a:ext cx="3346704" cy="1800200"/>
          </a:xfrm>
        </p:spPr>
        <p:txBody>
          <a:bodyPr>
            <a:normAutofit/>
          </a:bodyPr>
          <a:lstStyle/>
          <a:p>
            <a:r>
              <a:rPr lang="cs-CZ" dirty="0" smtClean="0"/>
              <a:t>Pocházím z USA.</a:t>
            </a:r>
          </a:p>
          <a:p>
            <a:r>
              <a:rPr lang="cs-CZ" dirty="0" smtClean="0"/>
              <a:t>Děj většiny mých povídek se odehrává na planetě Mars.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5589240"/>
            <a:ext cx="4320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/>
              <a:t>Ray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Bradbury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690221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1880" y="4372168"/>
            <a:ext cx="4813920" cy="1143000"/>
          </a:xfrm>
        </p:spPr>
        <p:txBody>
          <a:bodyPr/>
          <a:lstStyle/>
          <a:p>
            <a:r>
              <a:rPr lang="cs-CZ" dirty="0" smtClean="0"/>
              <a:t>3. Neviditelný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436" y="731838"/>
            <a:ext cx="2489578" cy="34750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268760"/>
            <a:ext cx="3346704" cy="2664296"/>
          </a:xfrm>
        </p:spPr>
        <p:txBody>
          <a:bodyPr/>
          <a:lstStyle/>
          <a:p>
            <a:r>
              <a:rPr lang="cs-CZ" dirty="0" smtClean="0"/>
              <a:t>Jsem anglický spisovatel a pocházím z Londýna.</a:t>
            </a:r>
          </a:p>
          <a:p>
            <a:r>
              <a:rPr lang="cs-CZ" dirty="0" smtClean="0"/>
              <a:t>Jsem považován za zakladatele sci-fi literatury.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4725144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Herbert George </a:t>
            </a:r>
            <a:r>
              <a:rPr lang="cs-CZ" sz="2000" i="1" dirty="0" err="1" smtClean="0"/>
              <a:t>Wells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42572326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4372168"/>
            <a:ext cx="5389984" cy="1143000"/>
          </a:xfrm>
        </p:spPr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.Cesta do středu země, ..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2754" y="731838"/>
            <a:ext cx="2326942" cy="34750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124744"/>
            <a:ext cx="3346704" cy="3081496"/>
          </a:xfrm>
        </p:spPr>
        <p:txBody>
          <a:bodyPr/>
          <a:lstStyle/>
          <a:p>
            <a:r>
              <a:rPr lang="cs-CZ" dirty="0" smtClean="0"/>
              <a:t>Pocházím z Francie.</a:t>
            </a:r>
          </a:p>
          <a:p>
            <a:r>
              <a:rPr lang="cs-CZ" dirty="0" smtClean="0"/>
              <a:t>Ve svých prózách jsem popisoval neexistující technické vynálezy.</a:t>
            </a:r>
          </a:p>
          <a:p>
            <a:r>
              <a:rPr lang="cs-CZ" dirty="0" smtClean="0"/>
              <a:t>Řadím se </a:t>
            </a:r>
            <a:br>
              <a:rPr lang="cs-CZ" dirty="0" smtClean="0"/>
            </a:br>
            <a:r>
              <a:rPr lang="cs-CZ" dirty="0" smtClean="0"/>
              <a:t>k zakladatelům sci-fi literatury.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59632" y="5373216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/>
              <a:t>Jules</a:t>
            </a:r>
            <a:r>
              <a:rPr lang="cs-CZ" sz="2000" i="1" dirty="0" smtClean="0"/>
              <a:t> Verne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1413918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72200" y="4372168"/>
            <a:ext cx="1933600" cy="1143000"/>
          </a:xfrm>
        </p:spPr>
        <p:txBody>
          <a:bodyPr/>
          <a:lstStyle/>
          <a:p>
            <a:r>
              <a:rPr lang="cs-CZ" dirty="0"/>
              <a:t>5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2396" y="731838"/>
            <a:ext cx="2367658" cy="34750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Jsem současná britská spisovatelka.</a:t>
            </a:r>
          </a:p>
          <a:p>
            <a:r>
              <a:rPr lang="cs-CZ" dirty="0" smtClean="0"/>
              <a:t>Nápad na svou nejslavnější knihu jsem dostala ve vlaku.</a:t>
            </a:r>
          </a:p>
          <a:p>
            <a:r>
              <a:rPr lang="cs-CZ" dirty="0" smtClean="0"/>
              <a:t>Díky této knize jsem se stala jednou </a:t>
            </a:r>
            <a:br>
              <a:rPr lang="cs-CZ" dirty="0" smtClean="0"/>
            </a:br>
            <a:r>
              <a:rPr lang="cs-CZ" dirty="0" smtClean="0"/>
              <a:t>z nejbohatších žen světa.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4941168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/>
              <a:t>Joanne</a:t>
            </a:r>
            <a:r>
              <a:rPr lang="cs-CZ" sz="2000" i="1" dirty="0" smtClean="0"/>
              <a:t> K. Rowlingová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5244435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643842" cy="3474720"/>
          </a:xfrm>
        </p:spPr>
        <p:txBody>
          <a:bodyPr>
            <a:norm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ld.johanesville.net/tolkien/zivotopis?bio=1&amp;fig=2</a:t>
            </a:r>
          </a:p>
          <a:p>
            <a:r>
              <a:rPr lang="cs-CZ" dirty="0" smtClean="0"/>
              <a:t>http://myhero.com/go/hero.asp?hero=bradbury</a:t>
            </a:r>
          </a:p>
          <a:p>
            <a:r>
              <a:rPr lang="cs-CZ" dirty="0" smtClean="0"/>
              <a:t>http://en.wikipedia.org/wiki/H._G._Wells</a:t>
            </a:r>
            <a:endParaRPr lang="cs-CZ" dirty="0"/>
          </a:p>
          <a:p>
            <a:r>
              <a:rPr lang="cs-CZ" dirty="0" smtClean="0"/>
              <a:t>http://www.</a:t>
            </a:r>
            <a:r>
              <a:rPr lang="cs-CZ" dirty="0" err="1" smtClean="0"/>
              <a:t>metropolislive.cz</a:t>
            </a:r>
            <a:r>
              <a:rPr lang="cs-CZ" dirty="0" smtClean="0"/>
              <a:t>/detail/2965/11/</a:t>
            </a:r>
          </a:p>
          <a:p>
            <a:r>
              <a:rPr lang="cs-CZ" dirty="0" smtClean="0"/>
              <a:t>http://danielradclife.webnode.cz/j-k-rowlingova/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29623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58</TotalTime>
  <Words>212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Hádej, kdo jsem…</vt:lpstr>
      <vt:lpstr>1. Hobit</vt:lpstr>
      <vt:lpstr>2. Marťanská kronika</vt:lpstr>
      <vt:lpstr>3. Neviditelný</vt:lpstr>
      <vt:lpstr>4.Cesta do středu země, .. </vt:lpstr>
      <vt:lpstr>5. 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Hádej, kdo jsem…</dc:title>
  <dc:creator>Jajinka</dc:creator>
  <cp:lastModifiedBy>Tata</cp:lastModifiedBy>
  <cp:revision>13</cp:revision>
  <dcterms:created xsi:type="dcterms:W3CDTF">2011-09-10T15:15:23Z</dcterms:created>
  <dcterms:modified xsi:type="dcterms:W3CDTF">2011-11-07T20:24:08Z</dcterms:modified>
</cp:coreProperties>
</file>