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7" r:id="rId2"/>
    <p:sldId id="258" r:id="rId3"/>
    <p:sldId id="259" r:id="rId4"/>
    <p:sldId id="263" r:id="rId5"/>
    <p:sldId id="265" r:id="rId6"/>
    <p:sldId id="260" r:id="rId7"/>
    <p:sldId id="264" r:id="rId8"/>
    <p:sldId id="261" r:id="rId9"/>
    <p:sldId id="262" r:id="rId10"/>
    <p:sldId id="266" r:id="rId11"/>
    <p:sldId id="267" r:id="rId12"/>
    <p:sldId id="269" r:id="rId13"/>
    <p:sldId id="271" r:id="rId14"/>
    <p:sldId id="272" r:id="rId15"/>
    <p:sldId id="273" r:id="rId16"/>
    <p:sldId id="274" r:id="rId17"/>
    <p:sldId id="275" r:id="rId18"/>
    <p:sldId id="276" r:id="rId19"/>
    <p:sldId id="27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1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VY_32_INOVACE_20_Fantastická literatura-opakování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Fantastická literatura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73317C4-4A57-48DD-A940-4B7F6D40B89B}" type="presOf" srcId="{D1B46980-6531-4606-95E6-44980827E919}" destId="{6140AFEC-043D-4C43-A2F9-D0F5331DF3A3}" srcOrd="0" destOrd="0" presId="urn:microsoft.com/office/officeart/2005/8/layout/target3"/>
    <dgm:cxn modelId="{C1A9C315-935C-4AC5-9AA6-AC1F48F9FC05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B290FDD-7C25-45D7-8B1A-49D666E7A602}" type="presOf" srcId="{D1B46980-6531-4606-95E6-44980827E919}" destId="{2BE915AB-18AA-4053-B92C-3BFC9ED204BB}" srcOrd="1" destOrd="0" presId="urn:microsoft.com/office/officeart/2005/8/layout/target3"/>
    <dgm:cxn modelId="{43F863EB-7979-4642-8038-8BF4FA727852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84B8D68-DD42-45FC-B2BC-C89FEF5AA81F}" type="presOf" srcId="{D1D4F407-5343-4D3F-B5B9-D407B03CAEB4}" destId="{D005CE8C-CC26-4C3E-AC11-E15060ECD759}" srcOrd="0" destOrd="0" presId="urn:microsoft.com/office/officeart/2005/8/layout/target3"/>
    <dgm:cxn modelId="{D2147997-B66C-4D30-8461-6D281D3DEDE5}" type="presOf" srcId="{757F3AB3-0718-4624-B441-E567A8F0AB56}" destId="{333A1088-737F-45CB-B68E-254E46348037}" srcOrd="0" destOrd="0" presId="urn:microsoft.com/office/officeart/2005/8/layout/target3"/>
    <dgm:cxn modelId="{2CF6F7C2-E29E-4EB0-9F7B-CF44AC972C4A}" type="presOf" srcId="{4C35D32F-0EAB-4CD7-82EE-45574DC2A586}" destId="{8BEBB6EC-1DAA-4CAC-8A25-BC0FCBD5DBD5}" srcOrd="0" destOrd="0" presId="urn:microsoft.com/office/officeart/2005/8/layout/target3"/>
    <dgm:cxn modelId="{0358AF62-2C0F-407D-BA1C-5C348B9BF060}" type="presOf" srcId="{D8197B8C-B260-4A16-BDF4-0947B075E274}" destId="{5A5FFA88-C948-4069-8E93-59FA12366E83}" srcOrd="1" destOrd="0" presId="urn:microsoft.com/office/officeart/2005/8/layout/target3"/>
    <dgm:cxn modelId="{DF6FB4E5-A655-4D68-AF20-BA70835CBCD6}" type="presOf" srcId="{D1D4F407-5343-4D3F-B5B9-D407B03CAEB4}" destId="{AED2198E-93D5-4001-81B4-73124B309672}" srcOrd="1" destOrd="0" presId="urn:microsoft.com/office/officeart/2005/8/layout/target3"/>
    <dgm:cxn modelId="{3573A9FF-7C10-45A7-B158-AFC67666D888}" type="presOf" srcId="{D8197B8C-B260-4A16-BDF4-0947B075E274}" destId="{25B08C86-7E15-44DC-BE7F-FFB55DD49D12}" srcOrd="0" destOrd="0" presId="urn:microsoft.com/office/officeart/2005/8/layout/target3"/>
    <dgm:cxn modelId="{11304375-2F56-49AF-9D09-A6C846056FD7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71406A4-CF19-4F66-ABDD-E6A06F6220DC}" type="presParOf" srcId="{333A1088-737F-45CB-B68E-254E46348037}" destId="{F5ABB229-8D3B-4694-996A-96F23CF14429}" srcOrd="0" destOrd="0" presId="urn:microsoft.com/office/officeart/2005/8/layout/target3"/>
    <dgm:cxn modelId="{4AB80866-4175-4EB7-9E82-38E19930D3CC}" type="presParOf" srcId="{333A1088-737F-45CB-B68E-254E46348037}" destId="{F41139FD-01EE-4571-8B17-4FB00FC51163}" srcOrd="1" destOrd="0" presId="urn:microsoft.com/office/officeart/2005/8/layout/target3"/>
    <dgm:cxn modelId="{4CE2566C-B69C-41B6-88B0-C89E021424D2}" type="presParOf" srcId="{333A1088-737F-45CB-B68E-254E46348037}" destId="{D005CE8C-CC26-4C3E-AC11-E15060ECD759}" srcOrd="2" destOrd="0" presId="urn:microsoft.com/office/officeart/2005/8/layout/target3"/>
    <dgm:cxn modelId="{64164533-8A8D-4A58-AAD0-FA25DA78DB5A}" type="presParOf" srcId="{333A1088-737F-45CB-B68E-254E46348037}" destId="{2C702D82-9B77-49B7-9568-BB8EB47C3372}" srcOrd="3" destOrd="0" presId="urn:microsoft.com/office/officeart/2005/8/layout/target3"/>
    <dgm:cxn modelId="{FBB796A4-09F2-4B75-A69D-4EA2F6539725}" type="presParOf" srcId="{333A1088-737F-45CB-B68E-254E46348037}" destId="{A52A0455-90FF-4808-ABD0-F02540D31D5A}" srcOrd="4" destOrd="0" presId="urn:microsoft.com/office/officeart/2005/8/layout/target3"/>
    <dgm:cxn modelId="{3F8991F0-B95F-406A-BEFA-D64F21B241A4}" type="presParOf" srcId="{333A1088-737F-45CB-B68E-254E46348037}" destId="{6140AFEC-043D-4C43-A2F9-D0F5331DF3A3}" srcOrd="5" destOrd="0" presId="urn:microsoft.com/office/officeart/2005/8/layout/target3"/>
    <dgm:cxn modelId="{DBBA557F-0AF2-4182-8259-F64D36A1E2E3}" type="presParOf" srcId="{333A1088-737F-45CB-B68E-254E46348037}" destId="{9358AC05-5D7D-4327-9F80-1AD486AEA664}" srcOrd="6" destOrd="0" presId="urn:microsoft.com/office/officeart/2005/8/layout/target3"/>
    <dgm:cxn modelId="{FA54D341-493E-436D-9AA7-9F622E6549D2}" type="presParOf" srcId="{333A1088-737F-45CB-B68E-254E46348037}" destId="{313FC574-E1CD-4FB4-B054-0B805CE0447D}" srcOrd="7" destOrd="0" presId="urn:microsoft.com/office/officeart/2005/8/layout/target3"/>
    <dgm:cxn modelId="{65713317-0319-47D6-AB53-BE5E867AB99E}" type="presParOf" srcId="{333A1088-737F-45CB-B68E-254E46348037}" destId="{619D679B-A015-4ECF-8348-D1034C574F40}" srcOrd="8" destOrd="0" presId="urn:microsoft.com/office/officeart/2005/8/layout/target3"/>
    <dgm:cxn modelId="{6B348B3E-524D-474C-827C-59852F28A9F3}" type="presParOf" srcId="{333A1088-737F-45CB-B68E-254E46348037}" destId="{322283A8-4A27-4CDA-BAE3-F381106A9174}" srcOrd="9" destOrd="0" presId="urn:microsoft.com/office/officeart/2005/8/layout/target3"/>
    <dgm:cxn modelId="{6D880A71-E3DB-4BAF-B662-CD0E4F12805D}" type="presParOf" srcId="{333A1088-737F-45CB-B68E-254E46348037}" destId="{FFC9F71D-1B4F-4AD9-A4A6-86ADEFC8AF5C}" srcOrd="10" destOrd="0" presId="urn:microsoft.com/office/officeart/2005/8/layout/target3"/>
    <dgm:cxn modelId="{3D6A7434-7A77-4B10-80B2-DD1827723B5D}" type="presParOf" srcId="{333A1088-737F-45CB-B68E-254E46348037}" destId="{25B08C86-7E15-44DC-BE7F-FFB55DD49D12}" srcOrd="11" destOrd="0" presId="urn:microsoft.com/office/officeart/2005/8/layout/target3"/>
    <dgm:cxn modelId="{E8D85A17-EF2B-41E6-B318-E71B12D64042}" type="presParOf" srcId="{333A1088-737F-45CB-B68E-254E46348037}" destId="{76644BE8-9D7C-4C09-B250-3D10AF48CBB7}" srcOrd="12" destOrd="0" presId="urn:microsoft.com/office/officeart/2005/8/layout/target3"/>
    <dgm:cxn modelId="{9CFDB062-24D4-4D21-87B9-A4057EE77E69}" type="presParOf" srcId="{333A1088-737F-45CB-B68E-254E46348037}" destId="{EE85B701-7295-41C0-BA7A-34D3756A2AE6}" srcOrd="13" destOrd="0" presId="urn:microsoft.com/office/officeart/2005/8/layout/target3"/>
    <dgm:cxn modelId="{49EBA7EB-969C-42BE-BF57-E48E8635CACC}" type="presParOf" srcId="{333A1088-737F-45CB-B68E-254E46348037}" destId="{8BEBB6EC-1DAA-4CAC-8A25-BC0FCBD5DBD5}" srcOrd="14" destOrd="0" presId="urn:microsoft.com/office/officeart/2005/8/layout/target3"/>
    <dgm:cxn modelId="{C4676A2C-DD98-4FE9-8BD7-D05F67660D9C}" type="presParOf" srcId="{333A1088-737F-45CB-B68E-254E46348037}" destId="{AED2198E-93D5-4001-81B4-73124B309672}" srcOrd="15" destOrd="0" presId="urn:microsoft.com/office/officeart/2005/8/layout/target3"/>
    <dgm:cxn modelId="{F71ABFA8-4B0F-4315-A2A4-77A10D4C4802}" type="presParOf" srcId="{333A1088-737F-45CB-B68E-254E46348037}" destId="{2BE915AB-18AA-4053-B92C-3BFC9ED204BB}" srcOrd="16" destOrd="0" presId="urn:microsoft.com/office/officeart/2005/8/layout/target3"/>
    <dgm:cxn modelId="{4C65EC04-68F9-4C9E-ABFD-DB771A0E9799}" type="presParOf" srcId="{333A1088-737F-45CB-B68E-254E46348037}" destId="{6BB5E863-4638-4E1D-BFDE-399D028AC4ED}" srcOrd="17" destOrd="0" presId="urn:microsoft.com/office/officeart/2005/8/layout/target3"/>
    <dgm:cxn modelId="{39D6BBC9-75EA-455A-A3C3-B1BB8F6180AC}" type="presParOf" srcId="{333A1088-737F-45CB-B68E-254E46348037}" destId="{5A5FFA88-C948-4069-8E93-59FA12366E83}" srcOrd="18" destOrd="0" presId="urn:microsoft.com/office/officeart/2005/8/layout/target3"/>
    <dgm:cxn modelId="{F8CC97C1-AFE6-4ABA-A5E6-7E262E18E91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VY_32_INOVACE_20_Fantastická literatura-opakování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Fantastická literatura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24B1C5-2EF0-47AA-B4B4-0ECE42D01B36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F2A72D-7EBB-4CC1-BAC4-32B9751ECA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37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F2A72D-7EBB-4CC1-BAC4-32B9751ECACE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85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5564-6C00-4B76-99F7-DBA959ED968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3860F97-5250-42CD-B2A9-F1D774805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5564-6C00-4B76-99F7-DBA959ED968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3860F97-5250-42CD-B2A9-F1D774805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5564-6C00-4B76-99F7-DBA959ED968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60F97-5250-42CD-B2A9-F1D774805FB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5564-6C00-4B76-99F7-DBA959ED968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60F97-5250-42CD-B2A9-F1D774805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5564-6C00-4B76-99F7-DBA959ED968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3860F97-5250-42CD-B2A9-F1D774805FB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5564-6C00-4B76-99F7-DBA959ED968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60F97-5250-42CD-B2A9-F1D774805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5564-6C00-4B76-99F7-DBA959ED968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60F97-5250-42CD-B2A9-F1D774805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5564-6C00-4B76-99F7-DBA959ED968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60F97-5250-42CD-B2A9-F1D774805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5564-6C00-4B76-99F7-DBA959ED968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60F97-5250-42CD-B2A9-F1D774805FB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5564-6C00-4B76-99F7-DBA959ED968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60F97-5250-42CD-B2A9-F1D774805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5564-6C00-4B76-99F7-DBA959ED968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60F97-5250-42CD-B2A9-F1D774805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5FF5564-6C00-4B76-99F7-DBA959ED9687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3860F97-5250-42CD-B2A9-F1D774805FB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0074726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Souhrnné opakování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2443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5606696"/>
              </p:ext>
            </p:extLst>
          </p:nvPr>
        </p:nvGraphicFramePr>
        <p:xfrm>
          <a:off x="1547813" y="1412875"/>
          <a:ext cx="6096000" cy="16573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červen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si zopakují formou testu znalosti okruhu fantastické literatury.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03183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Fantastická literatura - 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rozdíl mezi sci-fi literaturou a fantasy?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patří mezi zakladatele sci-fi literatury?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je považován za zakladatele fantasy literatury?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Vyjmenujte hlavní představitele sci-fi literatury.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Vyjmenujte hlavní představitele fantasy literatury.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08131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Kdo je kdo?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je </a:t>
            </a:r>
            <a:r>
              <a:rPr lang="cs-CZ" dirty="0" err="1" smtClean="0"/>
              <a:t>Algernon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je Kuliš?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je </a:t>
            </a:r>
            <a:r>
              <a:rPr lang="cs-CZ" dirty="0" err="1" smtClean="0"/>
              <a:t>Bilbo</a:t>
            </a:r>
            <a:r>
              <a:rPr lang="cs-CZ" dirty="0" smtClean="0"/>
              <a:t> Pytlík?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je blbec z </a:t>
            </a:r>
            <a:r>
              <a:rPr lang="cs-CZ" dirty="0" err="1" smtClean="0"/>
              <a:t>Xeenemünde</a:t>
            </a:r>
            <a:r>
              <a:rPr lang="cs-CZ" dirty="0"/>
              <a:t>?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je </a:t>
            </a:r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 smtClean="0"/>
              <a:t>Potter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je kapitán Grant?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05983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Který, která, které?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spisovatel byl zároveň také malířem?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autor pochází z Francie?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dílo vzniklo ve vlaku?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autor sci-fi literatury napsal se svým bratrem knihu pro děti?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autor pocházel z New Yorku?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autor ve svých dílech předvídal různé technické vynálezy.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7739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Přiřaďte správně autora a dílo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Jules</a:t>
            </a:r>
            <a:r>
              <a:rPr lang="cs-CZ" dirty="0" smtClean="0"/>
              <a:t> Verne</a:t>
            </a:r>
          </a:p>
          <a:p>
            <a:r>
              <a:rPr lang="cs-CZ" dirty="0" smtClean="0"/>
              <a:t>Herbert George </a:t>
            </a:r>
            <a:r>
              <a:rPr lang="cs-CZ" dirty="0" err="1" smtClean="0"/>
              <a:t>Wells</a:t>
            </a:r>
            <a:endParaRPr lang="cs-CZ" dirty="0" smtClean="0"/>
          </a:p>
          <a:p>
            <a:r>
              <a:rPr lang="cs-CZ" dirty="0" smtClean="0"/>
              <a:t>George </a:t>
            </a:r>
            <a:r>
              <a:rPr lang="cs-CZ" dirty="0" err="1" smtClean="0"/>
              <a:t>Orwell</a:t>
            </a:r>
            <a:endParaRPr lang="cs-CZ" dirty="0" smtClean="0"/>
          </a:p>
          <a:p>
            <a:r>
              <a:rPr lang="cs-CZ" dirty="0" err="1" smtClean="0"/>
              <a:t>Ray</a:t>
            </a:r>
            <a:r>
              <a:rPr lang="cs-CZ" dirty="0" smtClean="0"/>
              <a:t> </a:t>
            </a:r>
            <a:r>
              <a:rPr lang="cs-CZ" dirty="0" err="1" smtClean="0"/>
              <a:t>Bradbury</a:t>
            </a:r>
            <a:endParaRPr lang="cs-CZ" dirty="0" smtClean="0"/>
          </a:p>
          <a:p>
            <a:r>
              <a:rPr lang="cs-CZ" dirty="0" smtClean="0"/>
              <a:t>J. R. R. Tolkien</a:t>
            </a:r>
          </a:p>
          <a:p>
            <a:r>
              <a:rPr lang="cs-CZ" dirty="0" smtClean="0"/>
              <a:t>Daniel </a:t>
            </a:r>
            <a:r>
              <a:rPr lang="cs-CZ" dirty="0" err="1" smtClean="0"/>
              <a:t>Keyes</a:t>
            </a:r>
            <a:endParaRPr lang="cs-CZ" dirty="0" smtClean="0"/>
          </a:p>
          <a:p>
            <a:r>
              <a:rPr lang="cs-CZ" dirty="0" smtClean="0"/>
              <a:t>Karel Čapek</a:t>
            </a:r>
          </a:p>
          <a:p>
            <a:r>
              <a:rPr lang="cs-CZ" dirty="0" smtClean="0"/>
              <a:t>J. K. Rowlingová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956248" cy="4724400"/>
          </a:xfrm>
        </p:spPr>
        <p:txBody>
          <a:bodyPr/>
          <a:lstStyle/>
          <a:p>
            <a:r>
              <a:rPr lang="cs-CZ" dirty="0" smtClean="0"/>
              <a:t>Válka světů</a:t>
            </a:r>
          </a:p>
          <a:p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 smtClean="0"/>
              <a:t>Potter</a:t>
            </a:r>
            <a:endParaRPr lang="cs-CZ" dirty="0" smtClean="0"/>
          </a:p>
          <a:p>
            <a:r>
              <a:rPr lang="cs-CZ" dirty="0" smtClean="0"/>
              <a:t>Marťanská kronika</a:t>
            </a:r>
          </a:p>
          <a:p>
            <a:r>
              <a:rPr lang="cs-CZ" dirty="0" smtClean="0"/>
              <a:t>Válka s mloky</a:t>
            </a:r>
          </a:p>
          <a:p>
            <a:r>
              <a:rPr lang="cs-CZ" dirty="0" smtClean="0"/>
              <a:t>Růže pro </a:t>
            </a:r>
            <a:r>
              <a:rPr lang="cs-CZ" dirty="0" err="1" smtClean="0"/>
              <a:t>Algernon</a:t>
            </a:r>
            <a:endParaRPr lang="cs-CZ" dirty="0" smtClean="0"/>
          </a:p>
          <a:p>
            <a:r>
              <a:rPr lang="cs-CZ" dirty="0" smtClean="0"/>
              <a:t>Pán prstenů</a:t>
            </a:r>
          </a:p>
          <a:p>
            <a:r>
              <a:rPr lang="cs-CZ" dirty="0" smtClean="0"/>
              <a:t>1984</a:t>
            </a:r>
          </a:p>
          <a:p>
            <a:r>
              <a:rPr lang="cs-CZ" dirty="0" smtClean="0"/>
              <a:t>Vynález zkázy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28519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Kdo napsal tato díla?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Neviditelný</a:t>
            </a:r>
          </a:p>
          <a:p>
            <a:r>
              <a:rPr lang="cs-CZ" dirty="0" smtClean="0"/>
              <a:t>Farma zvířat</a:t>
            </a:r>
          </a:p>
          <a:p>
            <a:r>
              <a:rPr lang="cs-CZ" dirty="0" smtClean="0"/>
              <a:t>Cesta ze Země na Měsíc</a:t>
            </a:r>
          </a:p>
          <a:p>
            <a:r>
              <a:rPr lang="cs-CZ" dirty="0" smtClean="0"/>
              <a:t>Hobit</a:t>
            </a:r>
          </a:p>
          <a:p>
            <a:r>
              <a:rPr lang="cs-CZ" dirty="0" smtClean="0"/>
              <a:t>Ze života hmyzu</a:t>
            </a:r>
          </a:p>
          <a:p>
            <a:r>
              <a:rPr lang="cs-CZ" dirty="0" smtClean="0"/>
              <a:t>451 stupňů Fahrenheita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69984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 kterého autora se jedná?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a)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B) 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3810" y="1316038"/>
            <a:ext cx="2658205" cy="3941762"/>
          </a:xfrm>
        </p:spPr>
      </p:pic>
      <p:pic>
        <p:nvPicPr>
          <p:cNvPr id="9" name="Zástupný symbol pro obsah 8"/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760" y="1316038"/>
            <a:ext cx="2639468" cy="3941762"/>
          </a:xfrm>
        </p:spPr>
      </p:pic>
    </p:spTree>
    <p:extLst>
      <p:ext uri="{BB962C8B-B14F-4D97-AF65-F5344CB8AC3E}">
        <p14:creationId xmlns:p14="http://schemas.microsoft.com/office/powerpoint/2010/main" val="3872952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 kterého autora se jedná?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c)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d)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988" y="1375219"/>
            <a:ext cx="4163704" cy="3709966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0087" y="1316038"/>
            <a:ext cx="2568044" cy="3769146"/>
          </a:xfrm>
        </p:spPr>
      </p:pic>
    </p:spTree>
    <p:extLst>
      <p:ext uri="{BB962C8B-B14F-4D97-AF65-F5344CB8AC3E}">
        <p14:creationId xmlns:p14="http://schemas.microsoft.com/office/powerpoint/2010/main" val="10113707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866725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rozdíl mezi sci-fi literaturou a fantasy?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2636912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Sci-fi literatura</a:t>
            </a:r>
          </a:p>
          <a:p>
            <a:r>
              <a:rPr lang="cs-CZ" sz="2000" dirty="0" smtClean="0"/>
              <a:t>Většinou hraje důležitou roli nějaký vynález, vědecký objev, kontakt s jinou civilizací nebo přenesení děje do budoucnosti.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568" y="4509120"/>
            <a:ext cx="727280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Fantasy literatura</a:t>
            </a:r>
          </a:p>
          <a:p>
            <a:r>
              <a:rPr lang="cs-CZ" sz="2000" dirty="0" smtClean="0"/>
              <a:t>Většinou hrají důležitou roli nadpřirozené síly, kouzla a magie. </a:t>
            </a:r>
          </a:p>
        </p:txBody>
      </p:sp>
    </p:spTree>
    <p:extLst>
      <p:ext uri="{BB962C8B-B14F-4D97-AF65-F5344CB8AC3E}">
        <p14:creationId xmlns:p14="http://schemas.microsoft.com/office/powerpoint/2010/main" val="12292556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146610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Kdo </a:t>
            </a:r>
            <a:r>
              <a:rPr lang="cs-CZ" dirty="0"/>
              <a:t>patří mezi zakladatele sci-fi literatury?</a:t>
            </a:r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146610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Kdo </a:t>
            </a:r>
            <a:r>
              <a:rPr lang="cs-CZ" dirty="0"/>
              <a:t>je považován za zakladatele fantasy literatury?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281444" y="2348880"/>
            <a:ext cx="4290556" cy="2908920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Jules</a:t>
            </a:r>
            <a:r>
              <a:rPr lang="cs-CZ" dirty="0" smtClean="0"/>
              <a:t> Verne</a:t>
            </a:r>
          </a:p>
          <a:p>
            <a:pPr marL="0" indent="0">
              <a:buNone/>
            </a:pPr>
            <a:r>
              <a:rPr lang="cs-CZ" dirty="0" smtClean="0"/>
              <a:t>Herbert George </a:t>
            </a:r>
            <a:r>
              <a:rPr lang="cs-CZ" dirty="0" err="1" smtClean="0"/>
              <a:t>Wells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8730" y="2276872"/>
            <a:ext cx="4288536" cy="29809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John R. R. Tolkien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0103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146610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algn="ctr"/>
            <a:r>
              <a:rPr lang="cs-CZ" dirty="0"/>
              <a:t>Vyjmenujte hlavní představitele </a:t>
            </a:r>
            <a:endParaRPr lang="cs-CZ" dirty="0" smtClean="0"/>
          </a:p>
          <a:p>
            <a:pPr algn="ctr"/>
            <a:r>
              <a:rPr lang="cs-CZ" dirty="0" smtClean="0"/>
              <a:t>sci-fi </a:t>
            </a:r>
            <a:r>
              <a:rPr lang="cs-CZ" dirty="0"/>
              <a:t>literatury.</a:t>
            </a:r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110606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algn="ctr"/>
            <a:r>
              <a:rPr lang="cs-CZ" dirty="0"/>
              <a:t>Vyjmenujte hlavní představitele fantasy literatury.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539552" y="1844824"/>
            <a:ext cx="3240360" cy="3412976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/>
              <a:t>Karel Čapek, 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Josef </a:t>
            </a:r>
            <a:r>
              <a:rPr lang="cs-CZ" dirty="0"/>
              <a:t>Nesvadba, 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Ludvík Souček,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Ondřej </a:t>
            </a:r>
            <a:r>
              <a:rPr lang="cs-CZ" dirty="0"/>
              <a:t>Neff.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George </a:t>
            </a:r>
            <a:r>
              <a:rPr lang="cs-CZ" dirty="0" err="1"/>
              <a:t>Orwell</a:t>
            </a:r>
            <a:r>
              <a:rPr lang="cs-CZ" dirty="0"/>
              <a:t>, 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Arthur </a:t>
            </a:r>
            <a:r>
              <a:rPr lang="cs-CZ" dirty="0"/>
              <a:t>C. </a:t>
            </a:r>
            <a:r>
              <a:rPr lang="cs-CZ" dirty="0" err="1" smtClean="0"/>
              <a:t>Clarke</a:t>
            </a:r>
            <a:r>
              <a:rPr lang="cs-CZ" dirty="0" smtClean="0"/>
              <a:t>,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Isaac </a:t>
            </a:r>
            <a:r>
              <a:rPr lang="cs-CZ" dirty="0" err="1"/>
              <a:t>Asimov</a:t>
            </a:r>
            <a:r>
              <a:rPr lang="cs-CZ" dirty="0"/>
              <a:t>, 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err="1" smtClean="0"/>
              <a:t>Ray</a:t>
            </a:r>
            <a:r>
              <a:rPr lang="cs-CZ" dirty="0" smtClean="0"/>
              <a:t> </a:t>
            </a:r>
            <a:r>
              <a:rPr lang="cs-CZ" dirty="0" err="1" smtClean="0"/>
              <a:t>Bradbury</a:t>
            </a:r>
            <a:r>
              <a:rPr lang="cs-CZ" dirty="0" smtClean="0"/>
              <a:t>,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Stanislav </a:t>
            </a:r>
            <a:r>
              <a:rPr lang="cs-CZ" dirty="0"/>
              <a:t>Lem.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5364088" y="1700808"/>
            <a:ext cx="3573178" cy="355699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John R. R. Tolkien,</a:t>
            </a:r>
          </a:p>
          <a:p>
            <a:pPr marL="0" indent="0">
              <a:buNone/>
            </a:pPr>
            <a:r>
              <a:rPr lang="cs-CZ" dirty="0" err="1" smtClean="0"/>
              <a:t>Joanne</a:t>
            </a:r>
            <a:r>
              <a:rPr lang="cs-CZ" dirty="0" smtClean="0"/>
              <a:t> K. Rowlingová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26816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67544" y="1052736"/>
            <a:ext cx="3960440" cy="360040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Kdo je </a:t>
            </a:r>
            <a:r>
              <a:rPr lang="cs-CZ" dirty="0" err="1"/>
              <a:t>Algernon</a:t>
            </a:r>
            <a:r>
              <a:rPr lang="cs-CZ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Kdo je Kuliš?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Kdo je </a:t>
            </a:r>
            <a:r>
              <a:rPr lang="cs-CZ" dirty="0" err="1"/>
              <a:t>Bilbo</a:t>
            </a:r>
            <a:r>
              <a:rPr lang="cs-CZ" dirty="0"/>
              <a:t> Pytlík?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Kdo je blbec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 </a:t>
            </a:r>
            <a:r>
              <a:rPr lang="cs-CZ" dirty="0" err="1"/>
              <a:t>Xeenemunde</a:t>
            </a:r>
            <a:r>
              <a:rPr lang="cs-CZ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Kdo je </a:t>
            </a:r>
            <a:r>
              <a:rPr lang="cs-CZ" dirty="0" err="1"/>
              <a:t>Harry</a:t>
            </a:r>
            <a:r>
              <a:rPr lang="cs-CZ" dirty="0"/>
              <a:t> </a:t>
            </a:r>
            <a:r>
              <a:rPr lang="cs-CZ" dirty="0" err="1"/>
              <a:t>Potter</a:t>
            </a:r>
            <a:r>
              <a:rPr lang="cs-CZ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Kdo je kapitán Grant</a:t>
            </a:r>
            <a:r>
              <a:rPr lang="cs-CZ" dirty="0" smtClean="0"/>
              <a:t>?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5364088" y="1052736"/>
            <a:ext cx="3573178" cy="4205064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sz="2000" dirty="0" smtClean="0"/>
              <a:t>Myš – Daniel </a:t>
            </a:r>
            <a:r>
              <a:rPr lang="cs-CZ" sz="2000" dirty="0" err="1" smtClean="0"/>
              <a:t>Keyes</a:t>
            </a: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Prase – Farma zvířat – George </a:t>
            </a:r>
            <a:r>
              <a:rPr lang="cs-CZ" sz="2000" dirty="0" err="1" smtClean="0"/>
              <a:t>Orwell</a:t>
            </a:r>
            <a:r>
              <a:rPr lang="cs-CZ" sz="2000" dirty="0" smtClean="0"/>
              <a:t> 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Hobit – J. R. R. Tolkien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Hlavní postava stejnojmenné povídky - Josef Nesvadba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Hlavní </a:t>
            </a:r>
            <a:r>
              <a:rPr lang="cs-CZ" sz="2000" dirty="0"/>
              <a:t>postava stejnojmenné </a:t>
            </a:r>
            <a:r>
              <a:rPr lang="cs-CZ" sz="2000" dirty="0" smtClean="0"/>
              <a:t>knihy – J. K. Rowlingová</a:t>
            </a:r>
          </a:p>
          <a:p>
            <a:pPr marL="457200" indent="-457200">
              <a:buFont typeface="Wingdings 2"/>
              <a:buAutoNum type="arabicPeriod"/>
            </a:pPr>
            <a:r>
              <a:rPr lang="cs-CZ" sz="2000" dirty="0"/>
              <a:t>Hlavní postava stejnojmenné </a:t>
            </a:r>
            <a:r>
              <a:rPr lang="cs-CZ" sz="2000" dirty="0" smtClean="0"/>
              <a:t>knihy – </a:t>
            </a:r>
            <a:r>
              <a:rPr lang="cs-CZ" sz="2000" dirty="0" err="1" smtClean="0"/>
              <a:t>Jules</a:t>
            </a:r>
            <a:r>
              <a:rPr lang="cs-CZ" sz="2000" dirty="0" smtClean="0"/>
              <a:t> Verne</a:t>
            </a:r>
            <a:endParaRPr lang="cs-CZ" sz="2000" dirty="0"/>
          </a:p>
          <a:p>
            <a:pPr marL="457200" indent="-457200">
              <a:buAutoNum type="arabicPeriod"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143448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/>
      <p:bldP spid="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Který, která, které?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spisovatel byl zároveň také malířem?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autor pochází z Francie?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dílo vzniklo ve vlaku?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autor sci-fi literatury psal zároveň knihy pro děti?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autor pocházel z New Yorku?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autor ve svých dílech předvídal různé technické vynálezy.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J. R. R. Tolkien</a:t>
            </a:r>
          </a:p>
          <a:p>
            <a:endParaRPr lang="cs-CZ" dirty="0"/>
          </a:p>
          <a:p>
            <a:r>
              <a:rPr lang="cs-CZ" dirty="0" err="1" smtClean="0"/>
              <a:t>Jules</a:t>
            </a:r>
            <a:r>
              <a:rPr lang="cs-CZ" dirty="0" smtClean="0"/>
              <a:t> Verne</a:t>
            </a:r>
          </a:p>
          <a:p>
            <a:endParaRPr lang="cs-CZ" dirty="0" smtClean="0"/>
          </a:p>
          <a:p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 smtClean="0"/>
              <a:t>Potter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Karel Čapek</a:t>
            </a:r>
          </a:p>
          <a:p>
            <a:endParaRPr lang="cs-CZ" dirty="0"/>
          </a:p>
          <a:p>
            <a:r>
              <a:rPr lang="cs-CZ" dirty="0" smtClean="0"/>
              <a:t>Daniel </a:t>
            </a:r>
            <a:r>
              <a:rPr lang="cs-CZ" dirty="0" err="1" smtClean="0"/>
              <a:t>Keyes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Jules</a:t>
            </a:r>
            <a:r>
              <a:rPr lang="cs-CZ" dirty="0" smtClean="0"/>
              <a:t> Verne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99179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Přiřaďte správně autora a dílo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Jules</a:t>
            </a:r>
            <a:r>
              <a:rPr lang="cs-CZ" dirty="0" smtClean="0"/>
              <a:t> Verne</a:t>
            </a:r>
          </a:p>
          <a:p>
            <a:r>
              <a:rPr lang="cs-CZ" dirty="0" smtClean="0"/>
              <a:t>Herbert George </a:t>
            </a:r>
            <a:r>
              <a:rPr lang="cs-CZ" dirty="0" err="1" smtClean="0"/>
              <a:t>Wells</a:t>
            </a:r>
            <a:endParaRPr lang="cs-CZ" dirty="0" smtClean="0"/>
          </a:p>
          <a:p>
            <a:r>
              <a:rPr lang="cs-CZ" dirty="0" smtClean="0"/>
              <a:t>George </a:t>
            </a:r>
            <a:r>
              <a:rPr lang="cs-CZ" dirty="0" err="1" smtClean="0"/>
              <a:t>Orwell</a:t>
            </a:r>
            <a:endParaRPr lang="cs-CZ" dirty="0" smtClean="0"/>
          </a:p>
          <a:p>
            <a:r>
              <a:rPr lang="cs-CZ" dirty="0" err="1" smtClean="0"/>
              <a:t>Ray</a:t>
            </a:r>
            <a:r>
              <a:rPr lang="cs-CZ" dirty="0" smtClean="0"/>
              <a:t> </a:t>
            </a:r>
            <a:r>
              <a:rPr lang="cs-CZ" dirty="0" err="1" smtClean="0"/>
              <a:t>Bradbury</a:t>
            </a:r>
            <a:endParaRPr lang="cs-CZ" dirty="0" smtClean="0"/>
          </a:p>
          <a:p>
            <a:r>
              <a:rPr lang="cs-CZ" dirty="0" smtClean="0"/>
              <a:t>J. R. R. Tolkien</a:t>
            </a:r>
          </a:p>
          <a:p>
            <a:r>
              <a:rPr lang="cs-CZ" dirty="0" smtClean="0"/>
              <a:t>Daniel </a:t>
            </a:r>
            <a:r>
              <a:rPr lang="cs-CZ" dirty="0" err="1" smtClean="0"/>
              <a:t>Keyes</a:t>
            </a:r>
            <a:endParaRPr lang="cs-CZ" dirty="0" smtClean="0"/>
          </a:p>
          <a:p>
            <a:r>
              <a:rPr lang="cs-CZ" dirty="0" smtClean="0"/>
              <a:t>Karel Čapek</a:t>
            </a:r>
          </a:p>
          <a:p>
            <a:r>
              <a:rPr lang="cs-CZ" dirty="0" smtClean="0"/>
              <a:t>J. K. Rowlingová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Vynález zkázy</a:t>
            </a:r>
          </a:p>
          <a:p>
            <a:r>
              <a:rPr lang="cs-CZ" dirty="0" smtClean="0"/>
              <a:t>Válka světů</a:t>
            </a:r>
          </a:p>
          <a:p>
            <a:r>
              <a:rPr lang="cs-CZ" dirty="0"/>
              <a:t>1984</a:t>
            </a:r>
          </a:p>
          <a:p>
            <a:r>
              <a:rPr lang="cs-CZ" dirty="0" smtClean="0"/>
              <a:t>Marťanská kronika</a:t>
            </a:r>
          </a:p>
          <a:p>
            <a:r>
              <a:rPr lang="cs-CZ" dirty="0" smtClean="0"/>
              <a:t>Pán prstenů</a:t>
            </a:r>
          </a:p>
          <a:p>
            <a:r>
              <a:rPr lang="cs-CZ" dirty="0"/>
              <a:t>Růže pro </a:t>
            </a:r>
            <a:r>
              <a:rPr lang="cs-CZ" dirty="0" err="1" smtClean="0"/>
              <a:t>Algernon</a:t>
            </a:r>
            <a:endParaRPr lang="cs-CZ" dirty="0" smtClean="0"/>
          </a:p>
          <a:p>
            <a:r>
              <a:rPr lang="cs-CZ" dirty="0"/>
              <a:t>Válka s </a:t>
            </a:r>
            <a:r>
              <a:rPr lang="cs-CZ" dirty="0" smtClean="0"/>
              <a:t>mloky</a:t>
            </a:r>
            <a:endParaRPr lang="cs-CZ" dirty="0"/>
          </a:p>
          <a:p>
            <a:r>
              <a:rPr lang="cs-CZ" dirty="0" err="1"/>
              <a:t>Harry</a:t>
            </a:r>
            <a:r>
              <a:rPr lang="cs-CZ" dirty="0"/>
              <a:t> </a:t>
            </a:r>
            <a:r>
              <a:rPr lang="cs-CZ" dirty="0" err="1"/>
              <a:t>Potter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43241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Kdo napsal tato díla?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Neviditelný</a:t>
            </a:r>
          </a:p>
          <a:p>
            <a:r>
              <a:rPr lang="cs-CZ" dirty="0" smtClean="0"/>
              <a:t>Farma zvířat</a:t>
            </a:r>
          </a:p>
          <a:p>
            <a:r>
              <a:rPr lang="cs-CZ" dirty="0" smtClean="0"/>
              <a:t>Cesta ze Země na Měsíc</a:t>
            </a:r>
          </a:p>
          <a:p>
            <a:r>
              <a:rPr lang="cs-CZ" dirty="0" smtClean="0"/>
              <a:t>Hobit</a:t>
            </a:r>
          </a:p>
          <a:p>
            <a:r>
              <a:rPr lang="cs-CZ" dirty="0" smtClean="0"/>
              <a:t>Ze života hmyzu</a:t>
            </a:r>
          </a:p>
          <a:p>
            <a:r>
              <a:rPr lang="cs-CZ" dirty="0" smtClean="0"/>
              <a:t>451 stupňů Fahrenheita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H. G. </a:t>
            </a:r>
            <a:r>
              <a:rPr lang="cs-CZ" dirty="0" err="1" smtClean="0"/>
              <a:t>Wells</a:t>
            </a:r>
            <a:endParaRPr lang="cs-CZ" dirty="0" smtClean="0"/>
          </a:p>
          <a:p>
            <a:r>
              <a:rPr lang="cs-CZ" dirty="0" smtClean="0"/>
              <a:t>G. </a:t>
            </a:r>
            <a:r>
              <a:rPr lang="cs-CZ" dirty="0" err="1" smtClean="0"/>
              <a:t>Orwell</a:t>
            </a:r>
            <a:endParaRPr lang="cs-CZ" dirty="0" smtClean="0"/>
          </a:p>
          <a:p>
            <a:r>
              <a:rPr lang="cs-CZ" dirty="0" smtClean="0"/>
              <a:t>J. Verne</a:t>
            </a:r>
          </a:p>
          <a:p>
            <a:r>
              <a:rPr lang="cs-CZ" dirty="0" smtClean="0"/>
              <a:t>J. R. R. Tolkien</a:t>
            </a:r>
          </a:p>
          <a:p>
            <a:r>
              <a:rPr lang="cs-CZ" dirty="0" smtClean="0"/>
              <a:t>K. Čapek</a:t>
            </a:r>
          </a:p>
          <a:p>
            <a:r>
              <a:rPr lang="cs-CZ" dirty="0" smtClean="0"/>
              <a:t>R. </a:t>
            </a:r>
            <a:r>
              <a:rPr lang="cs-CZ" dirty="0" err="1" smtClean="0"/>
              <a:t>Bradbury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2538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 kterého autora se jedná?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a) </a:t>
            </a:r>
            <a:r>
              <a:rPr lang="cs-CZ" dirty="0" err="1" smtClean="0"/>
              <a:t>Jules</a:t>
            </a:r>
            <a:r>
              <a:rPr lang="cs-CZ" dirty="0" smtClean="0"/>
              <a:t> Verne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B) </a:t>
            </a:r>
            <a:r>
              <a:rPr lang="cs-CZ" dirty="0" err="1" smtClean="0"/>
              <a:t>Ray</a:t>
            </a:r>
            <a:r>
              <a:rPr lang="cs-CZ" dirty="0" smtClean="0"/>
              <a:t> </a:t>
            </a:r>
            <a:r>
              <a:rPr lang="cs-CZ" dirty="0" err="1" smtClean="0"/>
              <a:t>Bradbury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3810" y="1316038"/>
            <a:ext cx="2658205" cy="3941762"/>
          </a:xfrm>
        </p:spPr>
      </p:pic>
      <p:pic>
        <p:nvPicPr>
          <p:cNvPr id="9" name="Zástupný symbol pro obsah 8"/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760" y="1316038"/>
            <a:ext cx="2639468" cy="3941762"/>
          </a:xfrm>
        </p:spPr>
      </p:pic>
    </p:spTree>
    <p:extLst>
      <p:ext uri="{BB962C8B-B14F-4D97-AF65-F5344CB8AC3E}">
        <p14:creationId xmlns:p14="http://schemas.microsoft.com/office/powerpoint/2010/main" val="39370527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 kterého autora se jedná?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c) George </a:t>
            </a:r>
            <a:r>
              <a:rPr lang="cs-CZ" dirty="0" err="1" smtClean="0"/>
              <a:t>Orwell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d) </a:t>
            </a:r>
            <a:r>
              <a:rPr lang="cs-CZ" dirty="0" err="1" smtClean="0"/>
              <a:t>Joanne</a:t>
            </a:r>
            <a:r>
              <a:rPr lang="cs-CZ" dirty="0" smtClean="0"/>
              <a:t> K. </a:t>
            </a:r>
            <a:r>
              <a:rPr lang="cs-CZ" dirty="0" err="1" smtClean="0"/>
              <a:t>Rowlingova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988" y="1375219"/>
            <a:ext cx="4163704" cy="3709966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0087" y="1316038"/>
            <a:ext cx="2568044" cy="3769146"/>
          </a:xfrm>
        </p:spPr>
      </p:pic>
    </p:spTree>
    <p:extLst>
      <p:ext uri="{BB962C8B-B14F-4D97-AF65-F5344CB8AC3E}">
        <p14:creationId xmlns:p14="http://schemas.microsoft.com/office/powerpoint/2010/main" val="5652986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8138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148</TotalTime>
  <Words>640</Words>
  <Application>Microsoft Office PowerPoint</Application>
  <PresentationFormat>Předvádění na obrazovce (4:3)</PresentationFormat>
  <Paragraphs>162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Prezentace aplikace PowerPoint</vt:lpstr>
      <vt:lpstr>Fantastická literatura - test</vt:lpstr>
      <vt:lpstr>Kdo je kdo?</vt:lpstr>
      <vt:lpstr>Který, která, které?</vt:lpstr>
      <vt:lpstr>Přiřaďte správně autora a dílo</vt:lpstr>
      <vt:lpstr>Kdo napsal tato díla?</vt:lpstr>
      <vt:lpstr>O kterého autora se jedná?</vt:lpstr>
      <vt:lpstr>O kterého autora se jedná?</vt:lpstr>
      <vt:lpstr>Odpovědi</vt:lpstr>
      <vt:lpstr>odpovědi</vt:lpstr>
      <vt:lpstr>odpovědi</vt:lpstr>
      <vt:lpstr>odpovědi</vt:lpstr>
      <vt:lpstr>Který, která, které?</vt:lpstr>
      <vt:lpstr>Přiřaďte správně autora a dílo</vt:lpstr>
      <vt:lpstr>Kdo napsal tato díla?</vt:lpstr>
      <vt:lpstr>O kterého autora se jedná?</vt:lpstr>
      <vt:lpstr>O kterého autora se jedná?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Jajinka</dc:creator>
  <cp:lastModifiedBy>Tata</cp:lastModifiedBy>
  <cp:revision>18</cp:revision>
  <dcterms:created xsi:type="dcterms:W3CDTF">2011-10-27T18:21:59Z</dcterms:created>
  <dcterms:modified xsi:type="dcterms:W3CDTF">2011-11-07T20:26:02Z</dcterms:modified>
</cp:coreProperties>
</file>