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2E9E769-149A-4D64-9962-E324604CA4C6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00F40CE-C06D-4303-BC78-38363B9E1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2E9E769-149A-4D64-9962-E324604CA4C6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00F40CE-C06D-4303-BC78-38363B9E13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2E9E769-149A-4D64-9962-E324604CA4C6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00F40CE-C06D-4303-BC78-38363B9E1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9E769-149A-4D64-9962-E324604CA4C6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F40CE-C06D-4303-BC78-38363B9E13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9E769-149A-4D64-9962-E324604CA4C6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F40CE-C06D-4303-BC78-38363B9E13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2E9E769-149A-4D64-9962-E324604CA4C6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00F40CE-C06D-4303-BC78-38363B9E13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9E769-149A-4D64-9962-E324604CA4C6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F40CE-C06D-4303-BC78-38363B9E1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2E9E769-149A-4D64-9962-E324604CA4C6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00F40CE-C06D-4303-BC78-38363B9E13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2E9E769-149A-4D64-9962-E324604CA4C6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00F40CE-C06D-4303-BC78-38363B9E13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9E769-149A-4D64-9962-E324604CA4C6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F40CE-C06D-4303-BC78-38363B9E1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9E769-149A-4D64-9962-E324604CA4C6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F40CE-C06D-4303-BC78-38363B9E1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2E9E769-149A-4D64-9962-E324604CA4C6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00F40CE-C06D-4303-BC78-38363B9E1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Tvarosloví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9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VY_32_INOVACE_02_Neohebné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slovní druhy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neohebné slovní druhy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692696"/>
            <a:ext cx="67986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Jaké slovní druhy patří mezi neohebné?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1484784"/>
            <a:ext cx="154561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příslovce</a:t>
            </a:r>
          </a:p>
          <a:p>
            <a:r>
              <a:rPr lang="cs-CZ" sz="2400" i="1" dirty="0" smtClean="0"/>
              <a:t>předložky</a:t>
            </a:r>
          </a:p>
          <a:p>
            <a:r>
              <a:rPr lang="cs-CZ" sz="2400" i="1" dirty="0" smtClean="0"/>
              <a:t>spojky</a:t>
            </a:r>
          </a:p>
          <a:p>
            <a:r>
              <a:rPr lang="cs-CZ" sz="2400" i="1" dirty="0" smtClean="0"/>
              <a:t>částice</a:t>
            </a:r>
          </a:p>
          <a:p>
            <a:r>
              <a:rPr lang="cs-CZ" sz="2400" i="1" dirty="0" smtClean="0"/>
              <a:t>citoslovce</a:t>
            </a:r>
            <a:endParaRPr lang="cs-CZ" sz="2400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4005064"/>
            <a:ext cx="76306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roč se tyto slovní druhy nazývají neohebné?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5157192"/>
            <a:ext cx="45496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nedají se skloňovat ani časovat</a:t>
            </a:r>
            <a:endParaRPr lang="cs-CZ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0"/>
            <a:ext cx="93875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dirty="0" smtClean="0"/>
              <a:t>Vyhledejte ve větách neohebné slovní druhy a zapište do tabulky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1052736"/>
            <a:ext cx="911820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Au, to bolí. Kde jsi byl celé ty dny? Velice ráda Vám pomohu. Umyj konečně</a:t>
            </a:r>
          </a:p>
          <a:p>
            <a:r>
              <a:rPr lang="cs-CZ" sz="2000" dirty="0" smtClean="0"/>
              <a:t> to nádobí. Snažil se marně. Dopadlo to dobře? Květiny zvadly, jelikož je </a:t>
            </a:r>
          </a:p>
          <a:p>
            <a:r>
              <a:rPr lang="cs-CZ" sz="2000" dirty="0" smtClean="0"/>
              <a:t>nikdo nezalil. Už jsem celkem unavená.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-1" y="2276872"/>
          <a:ext cx="8892481" cy="1944216"/>
        </p:xfrm>
        <a:graphic>
          <a:graphicData uri="http://schemas.openxmlformats.org/drawingml/2006/table">
            <a:tbl>
              <a:tblPr/>
              <a:tblGrid>
                <a:gridCol w="756747"/>
                <a:gridCol w="502886"/>
                <a:gridCol w="720080"/>
                <a:gridCol w="936104"/>
                <a:gridCol w="1224136"/>
                <a:gridCol w="1008112"/>
                <a:gridCol w="936104"/>
                <a:gridCol w="1008112"/>
                <a:gridCol w="648072"/>
                <a:gridCol w="1152128"/>
              </a:tblGrid>
              <a:tr h="6552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NS: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10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6.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79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T: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827584" y="2492896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03648" y="2492896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kde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51720" y="2492896"/>
            <a:ext cx="7857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velice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87824" y="2492896"/>
            <a:ext cx="10518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konečně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11960" y="2420888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marně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20072" y="2420888"/>
            <a:ext cx="779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dobře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56176" y="2420888"/>
            <a:ext cx="8755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jelikož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164288" y="2420888"/>
            <a:ext cx="4363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už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812360" y="2420888"/>
            <a:ext cx="9316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celkem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55576" y="371703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475656" y="3717032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2267744" y="371703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75856" y="371703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E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4427984" y="371703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R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436096" y="371703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372200" y="3717032"/>
            <a:ext cx="279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308304" y="3717032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172400" y="3717032"/>
            <a:ext cx="402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Určete neohebné slovní druhy a použijte je ve větách: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neboť</a:t>
            </a:r>
          </a:p>
          <a:p>
            <a:r>
              <a:rPr lang="cs-CZ" dirty="0" smtClean="0"/>
              <a:t>kéž</a:t>
            </a:r>
          </a:p>
          <a:p>
            <a:r>
              <a:rPr lang="cs-CZ" dirty="0" smtClean="0"/>
              <a:t>dokonce</a:t>
            </a:r>
          </a:p>
          <a:p>
            <a:r>
              <a:rPr lang="cs-CZ" dirty="0" smtClean="0"/>
              <a:t>jakmile</a:t>
            </a:r>
          </a:p>
          <a:p>
            <a:r>
              <a:rPr lang="cs-CZ" dirty="0" smtClean="0"/>
              <a:t>mezi</a:t>
            </a:r>
          </a:p>
          <a:p>
            <a:r>
              <a:rPr lang="cs-CZ" dirty="0" smtClean="0"/>
              <a:t>vždyť</a:t>
            </a:r>
          </a:p>
          <a:p>
            <a:r>
              <a:rPr lang="cs-CZ" dirty="0" smtClean="0"/>
              <a:t>haf</a:t>
            </a:r>
          </a:p>
          <a:p>
            <a:r>
              <a:rPr lang="cs-CZ" dirty="0" smtClean="0"/>
              <a:t>aby</a:t>
            </a:r>
          </a:p>
          <a:p>
            <a:r>
              <a:rPr lang="cs-CZ" dirty="0" smtClean="0"/>
              <a:t>haló</a:t>
            </a:r>
          </a:p>
          <a:p>
            <a:r>
              <a:rPr lang="cs-CZ" dirty="0" smtClean="0"/>
              <a:t>kudy</a:t>
            </a:r>
          </a:p>
          <a:p>
            <a:r>
              <a:rPr lang="cs-CZ" dirty="0" smtClean="0"/>
              <a:t>a proto</a:t>
            </a:r>
          </a:p>
          <a:p>
            <a:r>
              <a:rPr lang="cs-CZ" dirty="0" smtClean="0"/>
              <a:t>od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spojka</a:t>
            </a:r>
          </a:p>
          <a:p>
            <a:r>
              <a:rPr lang="cs-CZ" dirty="0" smtClean="0"/>
              <a:t>částice</a:t>
            </a:r>
          </a:p>
          <a:p>
            <a:r>
              <a:rPr lang="cs-CZ" dirty="0" smtClean="0"/>
              <a:t>příslovce</a:t>
            </a:r>
          </a:p>
          <a:p>
            <a:r>
              <a:rPr lang="cs-CZ" dirty="0" smtClean="0"/>
              <a:t>spojka</a:t>
            </a:r>
          </a:p>
          <a:p>
            <a:r>
              <a:rPr lang="cs-CZ" dirty="0" smtClean="0"/>
              <a:t>předložka</a:t>
            </a:r>
          </a:p>
          <a:p>
            <a:r>
              <a:rPr lang="cs-CZ" dirty="0" smtClean="0"/>
              <a:t>spojka</a:t>
            </a:r>
          </a:p>
          <a:p>
            <a:r>
              <a:rPr lang="cs-CZ" dirty="0" smtClean="0"/>
              <a:t>citoslovce</a:t>
            </a:r>
          </a:p>
          <a:p>
            <a:r>
              <a:rPr lang="cs-CZ" dirty="0" smtClean="0"/>
              <a:t>spojka</a:t>
            </a:r>
          </a:p>
          <a:p>
            <a:r>
              <a:rPr lang="cs-CZ" dirty="0" smtClean="0"/>
              <a:t>citoslovce</a:t>
            </a:r>
          </a:p>
          <a:p>
            <a:r>
              <a:rPr lang="cs-CZ" dirty="0" smtClean="0"/>
              <a:t>příslovce</a:t>
            </a:r>
          </a:p>
          <a:p>
            <a:r>
              <a:rPr lang="cs-CZ" dirty="0" smtClean="0"/>
              <a:t>spojka</a:t>
            </a:r>
          </a:p>
          <a:p>
            <a:r>
              <a:rPr lang="cs-CZ" dirty="0" smtClean="0"/>
              <a:t>předložka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Napište krátký příběh s použitím těchto neohebných slovních druhů: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sz="4000" dirty="0" smtClean="0"/>
              <a:t>ŽE			VLEŽE		A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KÉŽ		ZCELA 		KAM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PĚKNĚ	</a:t>
            </a:r>
            <a:r>
              <a:rPr lang="cs-CZ" sz="4000" smtClean="0"/>
              <a:t>			VÁŽNĚ     </a:t>
            </a: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BRRR		NA 		PROTOŽE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44</TotalTime>
  <Words>191</Words>
  <Application>Microsoft Office PowerPoint</Application>
  <PresentationFormat>Předvádění na obrazovce (4:3)</PresentationFormat>
  <Paragraphs>85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Snímek 1</vt:lpstr>
      <vt:lpstr>neohebné slovní druhy</vt:lpstr>
      <vt:lpstr>Snímek 3</vt:lpstr>
      <vt:lpstr>Snímek 4</vt:lpstr>
      <vt:lpstr>Určete neohebné slovní druhy a použijte je ve větách:</vt:lpstr>
      <vt:lpstr>Napište krátký příběh s použitím těchto neohebných slovních druhů: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neohebné slovní druhy</dc:title>
  <dc:creator>Martina</dc:creator>
  <cp:lastModifiedBy>Martina</cp:lastModifiedBy>
  <cp:revision>6</cp:revision>
  <dcterms:created xsi:type="dcterms:W3CDTF">2011-02-14T12:29:19Z</dcterms:created>
  <dcterms:modified xsi:type="dcterms:W3CDTF">2011-08-31T12:30:27Z</dcterms:modified>
</cp:coreProperties>
</file>