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8" r:id="rId4"/>
    <p:sldId id="257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C230D7DF-9A54-4C7F-9080-78A2353D6258}" type="datetime1">
              <a:rPr/>
              <a:pPr/>
              <a:t>3/5/2008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B1422-0C4D-4F10-98EE-853822C28068}" type="datetime1">
              <a:rPr/>
              <a:pPr/>
              <a:t>3/5/2008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0B6E8-161A-4DA9-8069-964CFF350849}" type="slidenum">
              <a:rPr/>
              <a:pPr/>
              <a:t>‹#›</a:t>
            </a:fld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AEFF5B-7591-4B29-A74A-08C8D69ED84B}" type="datetime1">
              <a:rPr/>
              <a:pPr/>
              <a:t>3/5/2008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72B68-D3DE-4D15-8775-7265D37D5442}" type="datetime1">
              <a:rPr/>
              <a:pPr/>
              <a:t>3/5/2008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9F8DD-171E-4103-BDCF-360604A90395}" type="datetime1">
              <a:rPr/>
              <a:pPr/>
              <a:t>3/5/2008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6A308-50E9-40BB-93A3-480D9EF55114}" type="datetime1">
              <a:rPr/>
              <a:pPr/>
              <a:t>3/5/2008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CA8AE-17A6-44FE-A8D6-2BACC4B287BB}" type="datetime1">
              <a:rPr/>
              <a:pPr/>
              <a:t>3/5/2008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667D-E1E4-4A24-8096-9861A741B26D}" type="datetime1">
              <a:rPr/>
              <a:pPr/>
              <a:t>3/5/2008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Klepnutím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00348-8346-46E7-9CC2-98F108BF95F5}" type="datetime1">
              <a:rPr/>
              <a:pPr/>
              <a:t>3/5/2008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350F8-5C4B-490E-9517-90EEC27D2A76}" type="datetime1">
              <a:rPr/>
              <a:pPr/>
              <a:t>3/5/2008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4F948-BAEC-4412-8865-2ED9A393D0E8}" type="datetime1">
              <a:rPr/>
              <a:pPr/>
              <a:t>3/5/2008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51A9C-1FA6-46C3-A2C5-DDD93EB5705A}" type="datetime1">
              <a:rPr/>
              <a:pPr/>
              <a:t>3/5/2008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33F2D-3C69-4B09-8961-04B1CF41F150}" type="datetime1">
              <a:rPr/>
              <a:pPr/>
              <a:t>3/5/2008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76A05E-13CC-4D8D-8C18-087C8EABDD89}" type="datetime1">
              <a:rPr/>
              <a:pPr/>
              <a:t>3/5/2008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1" r:id="rId10"/>
    <p:sldLayoutId id="2147483662" r:id="rId11"/>
    <p:sldLayoutId id="2147483658" r:id="rId12"/>
    <p:sldLayoutId id="2147483659" r:id="rId13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Tvarosloví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9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VY_32_INOVACE_07_Skloňování cizích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vlastních jmen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Skloňování cizích vlastních jmen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1700809"/>
            <a:ext cx="914400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i="1" dirty="0" smtClean="0"/>
              <a:t>Stín mrtvého krále Tantala zapomněl na svůj věčný hlad a žízeň, kterými ho bohové potrestali, stín krále Sisyfa si odpočinul na chvíli od své namáhavé a marné práce.</a:t>
            </a:r>
            <a:br>
              <a:rPr lang="cs-CZ" sz="2200" i="1" dirty="0" smtClean="0"/>
            </a:br>
            <a:r>
              <a:rPr lang="cs-CZ" sz="2200" i="1" dirty="0" smtClean="0"/>
              <a:t>Uprostřed království mrtvých seděl na černém trůně vládce podsvětí, zamračený Hádes. Černé vlasy mu splývaly na čelo a v bílém obličeji svítily chladné oči. Vedle něho seděla Persefona v černých šatech a její tvář z nich vystupovala jako bledý měsíc z nočního mračna. Orfea zamrazilo při tom pohledu, ale jeho láska byla silnější než strach. </a:t>
            </a:r>
          </a:p>
          <a:p>
            <a:pPr algn="r"/>
            <a:r>
              <a:rPr lang="cs-CZ" sz="2200" i="1" dirty="0" smtClean="0"/>
              <a:t>Eduard </a:t>
            </a:r>
            <a:r>
              <a:rPr lang="cs-CZ" sz="2200" i="1" dirty="0" err="1" smtClean="0"/>
              <a:t>Petiška</a:t>
            </a:r>
            <a:r>
              <a:rPr lang="cs-CZ" sz="2200" i="1" dirty="0" smtClean="0"/>
              <a:t>: Staré řecké báje a pověsti</a:t>
            </a:r>
            <a:br>
              <a:rPr lang="cs-CZ" sz="2200" i="1" dirty="0" smtClean="0"/>
            </a:br>
            <a:r>
              <a:rPr lang="cs-CZ" i="1" dirty="0" smtClean="0"/>
              <a:t/>
            </a:r>
            <a:br>
              <a:rPr lang="cs-CZ" i="1" dirty="0" smtClean="0"/>
            </a:br>
            <a:endParaRPr lang="cs-CZ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0"/>
            <a:ext cx="92047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 následující ukázce vyhledejte cizí jména a určete jejich</a:t>
            </a:r>
          </a:p>
          <a:p>
            <a:r>
              <a:rPr lang="cs-CZ" sz="2400" b="1" dirty="0" smtClean="0"/>
              <a:t>pád,číslo, rod a vzor. Jedno z nich v jed. čísle vyskloňujte.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5589240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Víte, kdo byl Tantalos a Sisyfos? Jaké frazémy </a:t>
            </a:r>
            <a:r>
              <a:rPr lang="cs-CZ" sz="2400" b="1" smtClean="0"/>
              <a:t>se pojí </a:t>
            </a:r>
            <a:r>
              <a:rPr lang="cs-CZ" sz="2400" b="1" dirty="0" smtClean="0"/>
              <a:t>s </a:t>
            </a:r>
            <a:r>
              <a:rPr lang="cs-CZ" sz="2400" b="1" smtClean="0"/>
              <a:t>těmito jmény?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08720"/>
          </a:xfrm>
        </p:spPr>
        <p:txBody>
          <a:bodyPr>
            <a:normAutofit/>
          </a:bodyPr>
          <a:lstStyle/>
          <a:p>
            <a:pPr algn="ctr"/>
            <a:r>
              <a:rPr lang="cs-CZ" sz="3400" dirty="0" smtClean="0"/>
              <a:t>Jména v závorkách dejte do správného tvaru:</a:t>
            </a:r>
            <a:endParaRPr lang="cs-CZ" sz="3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252536" y="908720"/>
            <a:ext cx="9721080" cy="59492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50" dirty="0" smtClean="0"/>
              <a:t>Víte něco o díle (</a:t>
            </a:r>
            <a:r>
              <a:rPr lang="cs-CZ" sz="2250" dirty="0" err="1" smtClean="0"/>
              <a:t>Johann</a:t>
            </a:r>
            <a:r>
              <a:rPr lang="cs-CZ" sz="2250" dirty="0" smtClean="0"/>
              <a:t> Wolfgang </a:t>
            </a:r>
            <a:r>
              <a:rPr lang="cs-CZ" sz="2250" dirty="0" err="1" smtClean="0"/>
              <a:t>Goethe</a:t>
            </a:r>
            <a:r>
              <a:rPr lang="cs-CZ" sz="2250" dirty="0" smtClean="0"/>
              <a:t>). </a:t>
            </a:r>
          </a:p>
          <a:p>
            <a:pPr>
              <a:buNone/>
            </a:pPr>
            <a:r>
              <a:rPr lang="cs-CZ" sz="2250" dirty="0" smtClean="0"/>
              <a:t>Mluvil se mnou o životě (Kryštof Kolumbus). </a:t>
            </a:r>
          </a:p>
          <a:p>
            <a:pPr>
              <a:buNone/>
            </a:pPr>
            <a:r>
              <a:rPr lang="cs-CZ" sz="2250" dirty="0" smtClean="0"/>
              <a:t>Platón byl nejlepším žákem filozofa (Sokrates).</a:t>
            </a:r>
          </a:p>
          <a:p>
            <a:pPr>
              <a:buNone/>
            </a:pPr>
            <a:r>
              <a:rPr lang="cs-CZ" sz="2250" dirty="0" smtClean="0"/>
              <a:t>Přečtu si Vojnu a mír od (Lev Nikolajevič Tolstoj).</a:t>
            </a:r>
          </a:p>
          <a:p>
            <a:pPr>
              <a:buNone/>
            </a:pPr>
            <a:r>
              <a:rPr lang="cs-CZ" sz="2250" dirty="0" smtClean="0"/>
              <a:t>V řeckých bájích se můžeme dočíst o (Zeus).</a:t>
            </a:r>
          </a:p>
          <a:p>
            <a:pPr>
              <a:buNone/>
            </a:pPr>
            <a:r>
              <a:rPr lang="cs-CZ" sz="2250" dirty="0" smtClean="0"/>
              <a:t>Líbí se mi opery (Wolfgang Amadeus Mozart).</a:t>
            </a:r>
          </a:p>
          <a:p>
            <a:pPr>
              <a:buNone/>
            </a:pPr>
            <a:r>
              <a:rPr lang="cs-CZ" sz="2250" dirty="0" smtClean="0"/>
              <a:t>Znáte (Pythagoras) větu?</a:t>
            </a:r>
          </a:p>
          <a:p>
            <a:pPr>
              <a:buNone/>
            </a:pPr>
            <a:endParaRPr lang="cs-CZ" sz="22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ubbles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Bubbles</Template>
  <TotalTime>25</TotalTime>
  <Words>168</Words>
  <Application>Microsoft Office PowerPoint</Application>
  <PresentationFormat>Předvádění na obrazovce (4:3)</PresentationFormat>
  <Paragraphs>23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Bubbles</vt:lpstr>
      <vt:lpstr>Snímek 1</vt:lpstr>
      <vt:lpstr>Skloňování cizích vlastních jmen</vt:lpstr>
      <vt:lpstr>Snímek 3</vt:lpstr>
      <vt:lpstr>Jména v závorkách dejte do správného tvaru: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Skloňování cizích vlastních jmen</dc:title>
  <dc:creator>Martina</dc:creator>
  <cp:lastModifiedBy>Martina</cp:lastModifiedBy>
  <cp:revision>5</cp:revision>
  <dcterms:created xsi:type="dcterms:W3CDTF">2010-11-16T06:48:57Z</dcterms:created>
  <dcterms:modified xsi:type="dcterms:W3CDTF">2011-08-31T12:33:43Z</dcterms:modified>
</cp:coreProperties>
</file>