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051E957-EF3B-4BD0-8C5E-AEA4398F1DA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8B61595-40B1-484D-9141-060B667AD02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Tvarosloví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VY_32_INOVACE_10_Číslovky =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numeralia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ČÍSLOVKY = NUMERALIA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1481328"/>
            <a:ext cx="4860032" cy="4525963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jedno okno</a:t>
            </a:r>
          </a:p>
          <a:p>
            <a:r>
              <a:rPr lang="cs-CZ" sz="2400" dirty="0" smtClean="0"/>
              <a:t>½ chleba</a:t>
            </a:r>
          </a:p>
          <a:p>
            <a:r>
              <a:rPr lang="cs-CZ" sz="2400" dirty="0" smtClean="0"/>
              <a:t>dvanáctý měsíc</a:t>
            </a:r>
          </a:p>
          <a:p>
            <a:r>
              <a:rPr lang="cs-CZ" sz="2400" dirty="0" smtClean="0"/>
              <a:t>nastupujte po třech</a:t>
            </a:r>
          </a:p>
          <a:p>
            <a:r>
              <a:rPr lang="cs-CZ" sz="2400" dirty="0" smtClean="0"/>
              <a:t>už jsme tam byli několikrát</a:t>
            </a:r>
          </a:p>
          <a:p>
            <a:r>
              <a:rPr lang="cs-CZ" sz="2400" dirty="0" smtClean="0"/>
              <a:t>vezmi si alespoň dvoje boty</a:t>
            </a:r>
          </a:p>
          <a:p>
            <a:r>
              <a:rPr lang="cs-CZ" sz="2400" dirty="0" smtClean="0"/>
              <a:t>mnoho problémů</a:t>
            </a:r>
          </a:p>
          <a:p>
            <a:r>
              <a:rPr lang="cs-CZ" sz="2400" dirty="0" smtClean="0"/>
              <a:t>třicet tisíc korun</a:t>
            </a:r>
          </a:p>
          <a:p>
            <a:r>
              <a:rPr lang="cs-CZ" sz="2400" dirty="0" smtClean="0"/>
              <a:t>několikátý v pořadí</a:t>
            </a:r>
          </a:p>
          <a:p>
            <a:r>
              <a:rPr lang="cs-CZ" sz="2400" dirty="0" smtClean="0"/>
              <a:t>mnohonásobný</a:t>
            </a:r>
          </a:p>
          <a:p>
            <a:r>
              <a:rPr lang="cs-CZ" sz="2400" dirty="0" smtClean="0"/>
              <a:t>milion hvězd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860032" y="1481328"/>
            <a:ext cx="4283968" cy="4525963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určitá, základní</a:t>
            </a:r>
          </a:p>
          <a:p>
            <a:r>
              <a:rPr lang="cs-CZ" sz="2400" dirty="0" smtClean="0"/>
              <a:t>určitá, základní</a:t>
            </a:r>
          </a:p>
          <a:p>
            <a:r>
              <a:rPr lang="cs-CZ" sz="2400" dirty="0" smtClean="0"/>
              <a:t>určitá, řadová</a:t>
            </a:r>
          </a:p>
          <a:p>
            <a:r>
              <a:rPr lang="cs-CZ" sz="2400" dirty="0" smtClean="0"/>
              <a:t>určitá, základní</a:t>
            </a:r>
          </a:p>
          <a:p>
            <a:r>
              <a:rPr lang="cs-CZ" sz="2400" dirty="0" smtClean="0"/>
              <a:t>neurčitá, násobná</a:t>
            </a:r>
          </a:p>
          <a:p>
            <a:r>
              <a:rPr lang="cs-CZ" sz="2400" dirty="0" smtClean="0"/>
              <a:t>určitá, druhová</a:t>
            </a:r>
          </a:p>
          <a:p>
            <a:r>
              <a:rPr lang="cs-CZ" sz="2400" dirty="0" smtClean="0"/>
              <a:t>neurčitá, základní</a:t>
            </a:r>
          </a:p>
          <a:p>
            <a:r>
              <a:rPr lang="cs-CZ" sz="2400" dirty="0" smtClean="0"/>
              <a:t>určitá, základní</a:t>
            </a:r>
          </a:p>
          <a:p>
            <a:r>
              <a:rPr lang="cs-CZ" sz="2400" dirty="0" smtClean="0"/>
              <a:t>neurčitá, řadová</a:t>
            </a:r>
          </a:p>
          <a:p>
            <a:r>
              <a:rPr lang="cs-CZ" sz="2400" dirty="0" smtClean="0"/>
              <a:t>neurčitá, násobná</a:t>
            </a:r>
          </a:p>
          <a:p>
            <a:r>
              <a:rPr lang="cs-CZ" sz="2400" dirty="0" smtClean="0"/>
              <a:t>určitá, základní</a:t>
            </a:r>
          </a:p>
          <a:p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Určete druh číslovek: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dvě děti, obě lidské nohy, tři stromy, čtyři </a:t>
            </a:r>
          </a:p>
          <a:p>
            <a:pPr>
              <a:buNone/>
            </a:pPr>
            <a:r>
              <a:rPr lang="cs-CZ" dirty="0" smtClean="0"/>
              <a:t>sklenice, pět prstů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Skloňujte: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2564904"/>
            <a:ext cx="876233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dvou dětí		obou lidských nohou		tří/třech stromů</a:t>
            </a:r>
          </a:p>
          <a:p>
            <a:r>
              <a:rPr lang="cs-CZ" sz="2000" dirty="0" smtClean="0"/>
              <a:t>dvěma dětem		oběma lidským nohám	třem stromům</a:t>
            </a:r>
          </a:p>
          <a:p>
            <a:r>
              <a:rPr lang="cs-CZ" sz="2000" dirty="0" smtClean="0"/>
              <a:t>dvě děti		obě lidské nohy		tři stromy</a:t>
            </a:r>
          </a:p>
          <a:p>
            <a:r>
              <a:rPr lang="cs-CZ" sz="2000" dirty="0" smtClean="0"/>
              <a:t>o dvou dětech		o obou lidských nohách	o třech stromech</a:t>
            </a:r>
          </a:p>
          <a:p>
            <a:r>
              <a:rPr lang="cs-CZ" sz="2000" dirty="0" smtClean="0"/>
              <a:t>se dvěma dětmi	s oběma lidskýma nohama	se třemi stromy</a:t>
            </a:r>
          </a:p>
          <a:p>
            <a:endParaRPr lang="cs-CZ" sz="2000" dirty="0"/>
          </a:p>
          <a:p>
            <a:r>
              <a:rPr lang="cs-CZ" sz="2000" dirty="0" smtClean="0"/>
              <a:t>čtyř/čtyřech sklenic		pěti prstů</a:t>
            </a:r>
          </a:p>
          <a:p>
            <a:r>
              <a:rPr lang="cs-CZ" sz="2000" dirty="0" smtClean="0"/>
              <a:t>čtyřem sklenicím		pěti prstům</a:t>
            </a:r>
          </a:p>
          <a:p>
            <a:r>
              <a:rPr lang="cs-CZ" sz="2000" dirty="0" smtClean="0"/>
              <a:t>čtyři sklenice			pět prstů</a:t>
            </a:r>
          </a:p>
          <a:p>
            <a:r>
              <a:rPr lang="cs-CZ" sz="2000" dirty="0" smtClean="0"/>
              <a:t>o čtyřech sklenicích		o pěti prstech</a:t>
            </a:r>
          </a:p>
          <a:p>
            <a:r>
              <a:rPr lang="cs-CZ" sz="2000" dirty="0" smtClean="0"/>
              <a:t>se čtyřmi sklenicemi		s pěti prsty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troje ponožky, trojí ponožky, tři ponožky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dvoje boty, dvojí boty, dvě boty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čtvery kozačky, čtyři kozačky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Srovnejte číslovky druhové se základními. Co vyjadřují?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559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S (jeden) mužem se nedá vydržet celý život.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Pojedeme tam (10 – číslovka řadová) května.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Mluvil o (tisíc) korunách.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Nemohu se rozhodnou mezi těmito (dva) </a:t>
            </a:r>
          </a:p>
          <a:p>
            <a:pPr>
              <a:buNone/>
            </a:pPr>
            <a:r>
              <a:rPr lang="cs-CZ" dirty="0" smtClean="0"/>
              <a:t>klobouky.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Budeme bydlet v hotelu U (Sto) růží.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marL="742950" indent="-742950" algn="ctr"/>
            <a:r>
              <a:rPr lang="cs-CZ" dirty="0" smtClean="0"/>
              <a:t>Napište číslovky ve správném tvaru, určete u nich vzor a pád.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988840"/>
            <a:ext cx="43027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S jedním mužem…/ten, 7.pád</a:t>
            </a:r>
            <a:endParaRPr lang="cs-CZ" sz="2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924944"/>
            <a:ext cx="48965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desátého května…/mladý, 2.pád</a:t>
            </a:r>
            <a:endParaRPr lang="cs-CZ" sz="2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3789040"/>
            <a:ext cx="446789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o tisíci korunách…/stroj, </a:t>
            </a:r>
            <a:r>
              <a:rPr lang="cs-CZ" sz="2200" dirty="0"/>
              <a:t>6</a:t>
            </a:r>
            <a:r>
              <a:rPr lang="cs-CZ" sz="2200" dirty="0" smtClean="0"/>
              <a:t>.pád</a:t>
            </a:r>
            <a:endParaRPr lang="cs-CZ" sz="2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5157192"/>
            <a:ext cx="824937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mezi těmito dvěma klobouky…/dva (zvl. skloňování, 7.pád</a:t>
            </a:r>
            <a:endParaRPr lang="cs-CZ" sz="2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71800" y="6093296"/>
            <a:ext cx="37385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U Sta růží…/město, </a:t>
            </a:r>
            <a:r>
              <a:rPr lang="cs-CZ" sz="2200" dirty="0"/>
              <a:t>2</a:t>
            </a:r>
            <a:r>
              <a:rPr lang="cs-CZ" sz="2200" dirty="0" smtClean="0"/>
              <a:t>.pád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Přijedeme 8 března. Dopis napsal v Praze dne 5 12 2011. V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10 oknech není vánoční výzdoba. Dorazí za 15  minut. V 18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minutě gólman inkasoval. Viděl to v 5 díle oblíbeného seriálu.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  školy  začal chodit v 7 letech. Bude se konat školní sraz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 25 letech. V 1 roce věku začal chodit. Narodil se na konci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19 století. Autobus přijíždí v 8 30  hodin. Náš byt je  ve 2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poschodí,  dveře číslo 8 vlevo. Za domácí úkol vypracujte 5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cvičení na straně 23 nahoře.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Doplňte interpunkci: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481328"/>
            <a:ext cx="3707904" cy="4525963"/>
          </a:xfrm>
        </p:spPr>
        <p:txBody>
          <a:bodyPr/>
          <a:lstStyle/>
          <a:p>
            <a:r>
              <a:rPr lang="cs-CZ" sz="2400" dirty="0" smtClean="0"/>
              <a:t>46</a:t>
            </a:r>
          </a:p>
          <a:p>
            <a:r>
              <a:rPr lang="cs-CZ" sz="2400" dirty="0" smtClean="0"/>
              <a:t>1289</a:t>
            </a:r>
          </a:p>
          <a:p>
            <a:r>
              <a:rPr lang="cs-CZ" sz="2400" dirty="0" smtClean="0"/>
              <a:t>za 1 kamny</a:t>
            </a:r>
          </a:p>
          <a:p>
            <a:r>
              <a:rPr lang="cs-CZ" sz="2400" dirty="0" smtClean="0"/>
              <a:t>67. v pořadí</a:t>
            </a:r>
          </a:p>
          <a:p>
            <a:r>
              <a:rPr lang="cs-CZ" sz="2400" dirty="0" smtClean="0"/>
              <a:t>8. ledna</a:t>
            </a:r>
          </a:p>
          <a:p>
            <a:r>
              <a:rPr lang="cs-CZ" sz="2400" dirty="0" smtClean="0"/>
              <a:t>456</a:t>
            </a:r>
          </a:p>
          <a:p>
            <a:r>
              <a:rPr lang="cs-CZ" sz="2400" dirty="0" smtClean="0"/>
              <a:t>XI. olympijské hry</a:t>
            </a:r>
          </a:p>
          <a:p>
            <a:r>
              <a:rPr lang="cs-CZ" sz="2400" dirty="0" smtClean="0"/>
              <a:t>vezmu si 3 punčochy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3563888" y="1481328"/>
            <a:ext cx="5580112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čtyřicet šest</a:t>
            </a:r>
          </a:p>
          <a:p>
            <a:r>
              <a:rPr lang="cs-CZ" sz="2400" dirty="0" smtClean="0"/>
              <a:t>tisíc dvě stě osmdesát devět</a:t>
            </a:r>
          </a:p>
          <a:p>
            <a:r>
              <a:rPr lang="cs-CZ" sz="2400" dirty="0" smtClean="0"/>
              <a:t>jedněmi</a:t>
            </a:r>
          </a:p>
          <a:p>
            <a:r>
              <a:rPr lang="cs-CZ" sz="2400" dirty="0" smtClean="0"/>
              <a:t>šedesátý sedmý</a:t>
            </a:r>
          </a:p>
          <a:p>
            <a:r>
              <a:rPr lang="cs-CZ" sz="2400" dirty="0" smtClean="0"/>
              <a:t>osmého</a:t>
            </a:r>
          </a:p>
          <a:p>
            <a:r>
              <a:rPr lang="cs-CZ" sz="2400" dirty="0" smtClean="0"/>
              <a:t>čtyři sta padesát šest</a:t>
            </a:r>
          </a:p>
          <a:p>
            <a:r>
              <a:rPr lang="cs-CZ" sz="2400" dirty="0" smtClean="0"/>
              <a:t>jedenácté</a:t>
            </a:r>
          </a:p>
          <a:p>
            <a:r>
              <a:rPr lang="cs-CZ" sz="2400" dirty="0" smtClean="0"/>
              <a:t>troje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Napište slovy: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207</TotalTime>
  <Words>359</Words>
  <Application>Microsoft Office PowerPoint</Application>
  <PresentationFormat>Předvádění na obrazovce (4:3)</PresentationFormat>
  <Paragraphs>95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Snímek 1</vt:lpstr>
      <vt:lpstr>ČÍSLOVKY = NUMERALIA</vt:lpstr>
      <vt:lpstr>Určete druh číslovek:</vt:lpstr>
      <vt:lpstr>Skloňujte:</vt:lpstr>
      <vt:lpstr>Srovnejte číslovky druhové se základními. Co vyjadřují?</vt:lpstr>
      <vt:lpstr>Napište číslovky ve správném tvaru, určete u nich vzor a pád.</vt:lpstr>
      <vt:lpstr>Doplňte interpunkci:</vt:lpstr>
      <vt:lpstr>Napište slovy: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ČÍSLOVKY = NUMERALIA</dc:title>
  <dc:creator>Martina</dc:creator>
  <cp:lastModifiedBy>Martina</cp:lastModifiedBy>
  <cp:revision>15</cp:revision>
  <dcterms:created xsi:type="dcterms:W3CDTF">2010-12-08T08:57:14Z</dcterms:created>
  <dcterms:modified xsi:type="dcterms:W3CDTF">2011-08-31T12:35:39Z</dcterms:modified>
</cp:coreProperties>
</file>