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63" r:id="rId3"/>
    <p:sldId id="256" r:id="rId4"/>
    <p:sldId id="264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824" y="-3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2DBAB975-7325-40FB-AD48-D2C57A439DFE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F8952A0E-07EA-4791-8E0A-B8485ECDD2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2DBAB975-7325-40FB-AD48-D2C57A439DFE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52A0E-07EA-4791-8E0A-B8485ECDD2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2DBAB975-7325-40FB-AD48-D2C57A439DFE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F8952A0E-07EA-4791-8E0A-B8485ECDD210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2DBAB975-7325-40FB-AD48-D2C57A439DFE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8952A0E-07EA-4791-8E0A-B8485ECDD2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2DBAB975-7325-40FB-AD48-D2C57A439DFE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F8952A0E-07EA-4791-8E0A-B8485ECDD2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AB975-7325-40FB-AD48-D2C57A439DFE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52A0E-07EA-4791-8E0A-B8485ECDD2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2DBAB975-7325-40FB-AD48-D2C57A439DFE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8952A0E-07EA-4791-8E0A-B8485ECDD2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2DBAB975-7325-40FB-AD48-D2C57A439DFE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F8952A0E-07EA-4791-8E0A-B8485ECDD2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2DBAB975-7325-40FB-AD48-D2C57A439DFE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F8952A0E-07EA-4791-8E0A-B8485ECDD2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AB975-7325-40FB-AD48-D2C57A439DFE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52A0E-07EA-4791-8E0A-B8485ECDD2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AB975-7325-40FB-AD48-D2C57A439DFE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52A0E-07EA-4791-8E0A-B8485ECDD21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0490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84487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47055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79823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69422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6825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24490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54147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3886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74336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77243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2DBAB975-7325-40FB-AD48-D2C57A439DFE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F8952A0E-07EA-4791-8E0A-B8485ECDD21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7707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emf"/><Relationship Id="rId4" Type="http://schemas.openxmlformats.org/officeDocument/2006/relationships/package" Target="../embeddings/Dokument_aplikace_Microsoft_Word1.docx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5.emf"/><Relationship Id="rId4" Type="http://schemas.openxmlformats.org/officeDocument/2006/relationships/package" Target="../embeddings/Dokument_aplikace_Microsoft_Word2.docx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6.emf"/><Relationship Id="rId4" Type="http://schemas.openxmlformats.org/officeDocument/2006/relationships/package" Target="../embeddings/Dokument_aplikace_Microsoft_Word3.docx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1489425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VY_32_INOVACE_15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_ Vůle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Motejlková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Věra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0108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996952"/>
            <a:ext cx="8229600" cy="1399032"/>
          </a:xfrm>
        </p:spPr>
        <p:txBody>
          <a:bodyPr>
            <a:noAutofit/>
          </a:bodyPr>
          <a:lstStyle/>
          <a:p>
            <a:r>
              <a:rPr lang="cs-CZ" sz="9600" b="1" dirty="0" smtClean="0"/>
              <a:t>     </a:t>
            </a:r>
            <a:r>
              <a:rPr lang="cs-CZ" sz="12000" b="1" dirty="0" smtClean="0"/>
              <a:t>Vůle</a:t>
            </a:r>
            <a:endParaRPr lang="cs-CZ" sz="12000" b="1" dirty="0"/>
          </a:p>
        </p:txBody>
      </p:sp>
    </p:spTree>
    <p:extLst>
      <p:ext uri="{BB962C8B-B14F-4D97-AF65-F5344CB8AC3E}">
        <p14:creationId xmlns:p14="http://schemas.microsoft.com/office/powerpoint/2010/main" val="3550554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Vůle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0"/>
              </a:spcAft>
            </a:pPr>
            <a:r>
              <a:rPr lang="cs-CZ" sz="3200" b="1" dirty="0">
                <a:latin typeface="Times New Roman"/>
                <a:ea typeface="Times New Roman"/>
              </a:rPr>
              <a:t>schopnost jednat podle svého úmyslu</a:t>
            </a:r>
            <a:endParaRPr lang="cs-CZ" sz="1800" dirty="0"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3200" b="1" dirty="0" smtClean="0">
                <a:latin typeface="Times New Roman"/>
                <a:ea typeface="Times New Roman"/>
              </a:rPr>
              <a:t>schopnost </a:t>
            </a:r>
            <a:r>
              <a:rPr lang="cs-CZ" sz="3200" b="1" dirty="0">
                <a:latin typeface="Times New Roman"/>
                <a:ea typeface="Times New Roman"/>
              </a:rPr>
              <a:t>rozhodnout se</a:t>
            </a:r>
            <a:endParaRPr lang="cs-CZ" sz="1800" dirty="0"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3200" b="1" dirty="0" smtClean="0">
                <a:latin typeface="Times New Roman"/>
                <a:ea typeface="Times New Roman"/>
              </a:rPr>
              <a:t>chtít</a:t>
            </a:r>
            <a:r>
              <a:rPr lang="cs-CZ" sz="3200" b="1" dirty="0">
                <a:latin typeface="Times New Roman"/>
                <a:ea typeface="Times New Roman"/>
              </a:rPr>
              <a:t>, snažit se dosáhnout svého cíle</a:t>
            </a:r>
            <a:endParaRPr lang="cs-CZ" sz="1800" dirty="0">
              <a:latin typeface="Times New Roman"/>
              <a:ea typeface="Times New Roman"/>
            </a:endParaRPr>
          </a:p>
          <a:p>
            <a:pPr marL="64008" indent="0">
              <a:spcAft>
                <a:spcPts val="0"/>
              </a:spcAft>
              <a:buNone/>
            </a:pPr>
            <a:endParaRPr lang="cs-CZ" sz="3200" b="1" dirty="0" smtClean="0">
              <a:latin typeface="Times New Roman"/>
              <a:ea typeface="Times New Roman"/>
            </a:endParaRPr>
          </a:p>
          <a:p>
            <a:pPr marL="64008" indent="0">
              <a:spcAft>
                <a:spcPts val="0"/>
              </a:spcAft>
              <a:buNone/>
            </a:pPr>
            <a:endParaRPr lang="cs-CZ" sz="3200" b="1" dirty="0">
              <a:latin typeface="Times New Roman"/>
              <a:ea typeface="Times New Roman"/>
            </a:endParaRPr>
          </a:p>
          <a:p>
            <a:pPr marL="64008" indent="0">
              <a:spcAft>
                <a:spcPts val="0"/>
              </a:spcAft>
              <a:buNone/>
            </a:pPr>
            <a:endParaRPr lang="cs-CZ" sz="1800" dirty="0"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Times New Roman"/>
                <a:ea typeface="Times New Roman"/>
              </a:rPr>
              <a:t>mít 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  <a:latin typeface="Times New Roman"/>
                <a:ea typeface="Times New Roman"/>
              </a:rPr>
              <a:t>pevnou, nezlomnou, velkou vůli</a:t>
            </a:r>
            <a:endParaRPr lang="cs-CZ" sz="1800" dirty="0">
              <a:solidFill>
                <a:schemeClr val="accent6">
                  <a:lumMod val="75000"/>
                </a:schemeClr>
              </a:solidFill>
              <a:latin typeface="Times New Roman"/>
              <a:ea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36472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Stanov si svůj cíl a postup, jak </a:t>
            </a:r>
            <a:r>
              <a:rPr lang="cs-CZ" b="1" dirty="0" smtClean="0"/>
              <a:t>cíle </a:t>
            </a:r>
            <a:r>
              <a:rPr lang="cs-CZ" b="1" dirty="0"/>
              <a:t>dosáhneš</a:t>
            </a:r>
            <a:endParaRPr lang="cs-CZ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5884708"/>
              </p:ext>
            </p:extLst>
          </p:nvPr>
        </p:nvGraphicFramePr>
        <p:xfrm>
          <a:off x="467544" y="2197968"/>
          <a:ext cx="8208912" cy="42553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5" name="Dokument" r:id="rId4" imgW="5902889" imgH="5485775" progId="Word.Document.12">
                  <p:embed/>
                </p:oleObj>
              </mc:Choice>
              <mc:Fallback>
                <p:oleObj name="Dokument" r:id="rId4" imgW="5902889" imgH="548577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67544" y="2197968"/>
                        <a:ext cx="8208912" cy="425536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18810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112" y="260648"/>
            <a:ext cx="8712968" cy="1399032"/>
          </a:xfrm>
        </p:spPr>
        <p:txBody>
          <a:bodyPr/>
          <a:lstStyle/>
          <a:p>
            <a:r>
              <a:rPr lang="cs-CZ" b="1" dirty="0" smtClean="0"/>
              <a:t>Zreviduj</a:t>
            </a:r>
            <a:r>
              <a:rPr lang="cs-CZ" dirty="0" smtClean="0"/>
              <a:t> </a:t>
            </a:r>
            <a:r>
              <a:rPr lang="cs-CZ" b="1" dirty="0" smtClean="0"/>
              <a:t>svůj</a:t>
            </a:r>
            <a:r>
              <a:rPr lang="cs-CZ" dirty="0" smtClean="0"/>
              <a:t> </a:t>
            </a:r>
            <a:r>
              <a:rPr lang="cs-CZ" b="1" dirty="0" smtClean="0"/>
              <a:t>dosavadní</a:t>
            </a:r>
            <a:r>
              <a:rPr lang="cs-CZ" dirty="0" smtClean="0"/>
              <a:t> </a:t>
            </a:r>
            <a:r>
              <a:rPr lang="cs-CZ" b="1" dirty="0" smtClean="0"/>
              <a:t>postup</a:t>
            </a:r>
            <a:endParaRPr lang="cs-CZ" b="1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05666891"/>
              </p:ext>
            </p:extLst>
          </p:nvPr>
        </p:nvGraphicFramePr>
        <p:xfrm>
          <a:off x="467544" y="2060848"/>
          <a:ext cx="8208912" cy="38164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9" name="Dokument" r:id="rId4" imgW="5902889" imgH="5485775" progId="Word.Document.12">
                  <p:embed/>
                </p:oleObj>
              </mc:Choice>
              <mc:Fallback>
                <p:oleObj name="Dokument" r:id="rId4" imgW="5902889" imgH="548577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67544" y="2060848"/>
                        <a:ext cx="8208912" cy="38164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16734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7494"/>
            <a:ext cx="8435280" cy="1399032"/>
          </a:xfrm>
        </p:spPr>
        <p:txBody>
          <a:bodyPr/>
          <a:lstStyle/>
          <a:p>
            <a:r>
              <a:rPr lang="cs-CZ" b="1" dirty="0" smtClean="0"/>
              <a:t>Proveď celkové vyhodnocení</a:t>
            </a:r>
            <a:endParaRPr lang="cs-CZ" b="1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92674135"/>
              </p:ext>
            </p:extLst>
          </p:nvPr>
        </p:nvGraphicFramePr>
        <p:xfrm>
          <a:off x="539552" y="1988840"/>
          <a:ext cx="8208912" cy="43204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2" name="Dokument" r:id="rId4" imgW="5902889" imgH="5485775" progId="Word.Document.12">
                  <p:embed/>
                </p:oleObj>
              </mc:Choice>
              <mc:Fallback>
                <p:oleObj name="Dokument" r:id="rId4" imgW="5902889" imgH="548577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39552" y="1988840"/>
                        <a:ext cx="8208912" cy="432048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34445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548680"/>
            <a:ext cx="8208912" cy="1399032"/>
          </a:xfrm>
        </p:spPr>
        <p:txBody>
          <a:bodyPr/>
          <a:lstStyle/>
          <a:p>
            <a:pPr algn="ctr"/>
            <a:r>
              <a:rPr lang="cs-CZ" b="1" dirty="0" smtClean="0"/>
              <a:t>Otázky pro vyhodnocení projektu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2276872"/>
            <a:ext cx="8335936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s-CZ" sz="2400" b="1" dirty="0"/>
              <a:t>Stanovil/a sis dobře svůj osobní cíl?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b="1" dirty="0"/>
              <a:t>Zvládl/a jsi postupné kroky k jeho splnění?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b="1" dirty="0"/>
              <a:t>Které tvé vlastnosti nejvíce ovlivnily výsledek tvého </a:t>
            </a:r>
            <a:endParaRPr lang="cs-CZ" sz="2400" b="1" dirty="0" smtClean="0"/>
          </a:p>
          <a:p>
            <a:pPr lvl="0"/>
            <a:r>
              <a:rPr lang="cs-CZ" sz="2400" b="1" dirty="0"/>
              <a:t> </a:t>
            </a:r>
            <a:r>
              <a:rPr lang="cs-CZ" sz="2400" b="1" dirty="0" smtClean="0"/>
              <a:t>    snažení?</a:t>
            </a:r>
          </a:p>
          <a:p>
            <a:pPr lvl="0"/>
            <a:r>
              <a:rPr lang="cs-CZ" sz="2400" b="1" dirty="0" smtClean="0"/>
              <a:t>4.  Co </a:t>
            </a:r>
            <a:r>
              <a:rPr lang="cs-CZ" sz="2400" b="1" dirty="0"/>
              <a:t>nejvíce přispělo k tvému úspěchu/neúspěchu?</a:t>
            </a:r>
          </a:p>
          <a:p>
            <a:pPr lvl="0"/>
            <a:r>
              <a:rPr lang="cs-CZ" sz="2400" b="1" dirty="0" smtClean="0"/>
              <a:t>5.  Na </a:t>
            </a:r>
            <a:r>
              <a:rPr lang="cs-CZ" sz="2400" b="1" dirty="0"/>
              <a:t>kolik procent jsi splnil/a svůj cíl?</a:t>
            </a:r>
          </a:p>
          <a:p>
            <a:pPr lvl="0"/>
            <a:r>
              <a:rPr lang="cs-CZ" sz="2400" b="1" dirty="0" smtClean="0"/>
              <a:t>6.  Prokázal/a </a:t>
            </a:r>
            <a:r>
              <a:rPr lang="cs-CZ" sz="2400" b="1" dirty="0"/>
              <a:t>jsi vůli? Jakou?</a:t>
            </a:r>
          </a:p>
          <a:p>
            <a:pPr lvl="0"/>
            <a:r>
              <a:rPr lang="cs-CZ" sz="2400" b="1" dirty="0" smtClean="0"/>
              <a:t>7.  Zvýšil/a </a:t>
            </a:r>
            <a:r>
              <a:rPr lang="cs-CZ" sz="2400" b="1" dirty="0"/>
              <a:t>sis sebedůvěru?</a:t>
            </a:r>
          </a:p>
          <a:p>
            <a:pPr lvl="0"/>
            <a:r>
              <a:rPr lang="cs-CZ" sz="2400" b="1" dirty="0" smtClean="0"/>
              <a:t>8.  Využiješ </a:t>
            </a:r>
            <a:r>
              <a:rPr lang="cs-CZ" sz="2400" b="1" dirty="0"/>
              <a:t>zkušenosti z projektu v běžném životě?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184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                 Zdroje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988840"/>
            <a:ext cx="24545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Vlastní zdroje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50827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</TotalTime>
  <Words>79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Talent</vt:lpstr>
      <vt:lpstr>Motiv sady Office</vt:lpstr>
      <vt:lpstr>Dokument</vt:lpstr>
      <vt:lpstr>Prezentace aplikace PowerPoint</vt:lpstr>
      <vt:lpstr>     Vůle</vt:lpstr>
      <vt:lpstr>Vůle</vt:lpstr>
      <vt:lpstr>Stanov si svůj cíl a postup, jak cíle dosáhneš</vt:lpstr>
      <vt:lpstr>Zreviduj svůj dosavadní postup</vt:lpstr>
      <vt:lpstr>Proveď celkové vyhodnocení</vt:lpstr>
      <vt:lpstr>Otázky pro vyhodnocení projektu</vt:lpstr>
      <vt:lpstr>                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Vůle</dc:title>
  <dc:creator>OEM</dc:creator>
  <cp:lastModifiedBy>OEM</cp:lastModifiedBy>
  <cp:revision>8</cp:revision>
  <dcterms:created xsi:type="dcterms:W3CDTF">2011-09-11T07:17:50Z</dcterms:created>
  <dcterms:modified xsi:type="dcterms:W3CDTF">2011-11-21T15:08:06Z</dcterms:modified>
</cp:coreProperties>
</file>