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0" r:id="rId4"/>
    <p:sldId id="259" r:id="rId5"/>
    <p:sldId id="257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DFE42E-CF71-4284-B51E-ED94BB331B9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1D7526-0362-4FE9-B789-3341A049672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VY_32_INOVACE_11_Slovesa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= verba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 = verba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koncovku příčestí minulého: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Pomalu jsme se blížil__ do tábora. Sledě se prodával__ velmi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dobře. Po včerejším mrazu rybníky zamrzl__. Po cvičení nás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bolel__ nohy. Děvčátka vypadal__ velmi krásně v těch nových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šatech. Šimpanzi poskakoval__ v kleci. Poslední dni se velice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vlekl__. Marta a Lucie přinesl__ v košíku čerstvá vejce. Nejvíce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se mi líbil__ historické  automobily.  Dělitele nebyl__ určen__. 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Bacili se přemnožil__. Vesnická stavení stále více chátral__.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34076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134076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2132856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2924944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40741" y="2924944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371703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509120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509120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530120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530120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460432" y="530120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609329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100392" y="6093296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Vyhledejte slovesa plnovýznamová, pomocná, sponová, fázová, způsobová.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Tatínek byl doma.</a:t>
            </a:r>
          </a:p>
          <a:p>
            <a:r>
              <a:rPr lang="cs-CZ" dirty="0" smtClean="0"/>
              <a:t>Stála jsem přede dveřmi a nikdo mi neotevřel.</a:t>
            </a:r>
          </a:p>
          <a:p>
            <a:r>
              <a:rPr lang="cs-CZ" dirty="0" smtClean="0"/>
              <a:t>Jsem překvapená z tvého dárku.</a:t>
            </a:r>
          </a:p>
          <a:p>
            <a:r>
              <a:rPr lang="cs-CZ" dirty="0" smtClean="0"/>
              <a:t>Přestal se o mě starat.</a:t>
            </a:r>
          </a:p>
          <a:p>
            <a:r>
              <a:rPr lang="cs-CZ" dirty="0" smtClean="0"/>
              <a:t>Musí zůstat doma.</a:t>
            </a:r>
          </a:p>
          <a:p>
            <a:r>
              <a:rPr lang="cs-CZ" dirty="0" smtClean="0"/>
              <a:t>Mluvil neustále o svých problémech.</a:t>
            </a:r>
          </a:p>
          <a:p>
            <a:r>
              <a:rPr lang="cs-CZ" dirty="0" smtClean="0"/>
              <a:t>Bojím se úplně všeho.</a:t>
            </a:r>
          </a:p>
          <a:p>
            <a:r>
              <a:rPr lang="cs-CZ" dirty="0" smtClean="0"/>
              <a:t>Karel byl vybrán do elitní školy.</a:t>
            </a:r>
          </a:p>
          <a:p>
            <a:r>
              <a:rPr lang="cs-CZ" dirty="0" smtClean="0"/>
              <a:t>Kdyby bylo dostatek času, mohli bychom k </a:t>
            </a:r>
            <a:r>
              <a:rPr lang="cs-CZ" smtClean="0"/>
              <a:t>Vám přijet.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1440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300" b="1" dirty="0" smtClean="0"/>
              <a:t>Vyhledejte v následujících větách všechny určité slovesné tvary a určete u nich všechny mluvnické kategorie.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i="1" dirty="0" smtClean="0"/>
              <a:t>Tatínek mi řekl, abych na led na rybníčku jen raději nestoupal. </a:t>
            </a:r>
          </a:p>
          <a:p>
            <a:endParaRPr lang="cs-CZ" dirty="0" smtClean="0"/>
          </a:p>
          <a:p>
            <a:r>
              <a:rPr lang="cs-CZ" i="1" dirty="0" smtClean="0"/>
              <a:t>Příhoda, kterou vám chci vyprávět, se stala u babičky, kde jsem asi před deseti lety trávila prázdniny. </a:t>
            </a:r>
            <a:endParaRPr lang="cs-CZ" dirty="0" smtClean="0"/>
          </a:p>
          <a:p>
            <a:endParaRPr lang="cs-CZ" i="1" dirty="0" smtClean="0"/>
          </a:p>
          <a:p>
            <a:r>
              <a:rPr lang="cs-CZ" i="1" dirty="0" smtClean="0"/>
              <a:t>Dopisy jsou doručovány poštou.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Určete slovesný rod a vid podtržených sloves: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7236296" cy="4434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Usmál se </a:t>
            </a:r>
            <a:r>
              <a:rPr lang="cs-CZ" sz="2400" dirty="0" smtClean="0"/>
              <a:t>na mě.</a:t>
            </a:r>
          </a:p>
          <a:p>
            <a:pPr>
              <a:buNone/>
            </a:pPr>
            <a:r>
              <a:rPr lang="cs-CZ" sz="2400" dirty="0" smtClean="0"/>
              <a:t>Mikroby </a:t>
            </a:r>
            <a:r>
              <a:rPr lang="cs-CZ" sz="2400" u="sng" dirty="0" smtClean="0"/>
              <a:t>byly zlikvidovány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Uprostřed zahrady </a:t>
            </a:r>
            <a:r>
              <a:rPr lang="cs-CZ" sz="2400" u="sng" dirty="0" smtClean="0"/>
              <a:t>stáli </a:t>
            </a:r>
            <a:r>
              <a:rPr lang="cs-CZ" sz="2400" dirty="0" smtClean="0"/>
              <a:t>obrovští sněhuláci.</a:t>
            </a:r>
          </a:p>
          <a:p>
            <a:pPr>
              <a:buNone/>
            </a:pPr>
            <a:r>
              <a:rPr lang="cs-CZ" sz="2400" dirty="0" smtClean="0"/>
              <a:t>Děti </a:t>
            </a:r>
            <a:r>
              <a:rPr lang="cs-CZ" sz="2400" u="sng" dirty="0" smtClean="0"/>
              <a:t>se zajímaly</a:t>
            </a:r>
            <a:r>
              <a:rPr lang="cs-CZ" sz="2400" dirty="0" smtClean="0"/>
              <a:t>, co </a:t>
            </a:r>
            <a:r>
              <a:rPr lang="cs-CZ" sz="2400" u="sng" dirty="0" smtClean="0"/>
              <a:t>se stane.</a:t>
            </a:r>
          </a:p>
          <a:p>
            <a:pPr>
              <a:buNone/>
            </a:pPr>
            <a:r>
              <a:rPr lang="cs-CZ" sz="2400" dirty="0" smtClean="0"/>
              <a:t>Dušan </a:t>
            </a:r>
            <a:r>
              <a:rPr lang="cs-CZ" sz="2400" u="sng" dirty="0" smtClean="0"/>
              <a:t>si koupil </a:t>
            </a:r>
            <a:r>
              <a:rPr lang="cs-CZ" sz="2400" dirty="0" smtClean="0"/>
              <a:t>Ford Mustang.</a:t>
            </a:r>
          </a:p>
          <a:p>
            <a:pPr>
              <a:buNone/>
            </a:pPr>
            <a:r>
              <a:rPr lang="cs-CZ" sz="2400" dirty="0" smtClean="0"/>
              <a:t>Mezi poli </a:t>
            </a:r>
            <a:r>
              <a:rPr lang="cs-CZ" sz="2400" u="sng" dirty="0" smtClean="0"/>
              <a:t>vedla</a:t>
            </a:r>
            <a:r>
              <a:rPr lang="cs-CZ" sz="2400" dirty="0" smtClean="0"/>
              <a:t> úzká cestička.</a:t>
            </a:r>
          </a:p>
          <a:p>
            <a:pPr>
              <a:buNone/>
            </a:pPr>
            <a:r>
              <a:rPr lang="cs-CZ" sz="2400" dirty="0" smtClean="0"/>
              <a:t>Vstupenky na hokej </a:t>
            </a:r>
            <a:r>
              <a:rPr lang="cs-CZ" sz="2400" u="sng" dirty="0" smtClean="0"/>
              <a:t>se prodávají </a:t>
            </a:r>
            <a:r>
              <a:rPr lang="cs-CZ" sz="2400" dirty="0" smtClean="0"/>
              <a:t>až od příštího týdne.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236296" y="1920085"/>
            <a:ext cx="1907704" cy="4434840"/>
          </a:xfrm>
        </p:spPr>
        <p:txBody>
          <a:bodyPr>
            <a:normAutofit/>
          </a:bodyPr>
          <a:lstStyle/>
          <a:p>
            <a:r>
              <a:rPr lang="cs-CZ" dirty="0" smtClean="0"/>
              <a:t>Č, D</a:t>
            </a:r>
          </a:p>
          <a:p>
            <a:r>
              <a:rPr lang="cs-CZ" dirty="0" smtClean="0"/>
              <a:t>T, D</a:t>
            </a:r>
          </a:p>
          <a:p>
            <a:r>
              <a:rPr lang="cs-CZ" dirty="0" smtClean="0"/>
              <a:t>Č, N</a:t>
            </a:r>
          </a:p>
          <a:p>
            <a:r>
              <a:rPr lang="cs-CZ" dirty="0" smtClean="0"/>
              <a:t>Č, N; Č, D</a:t>
            </a:r>
          </a:p>
          <a:p>
            <a:r>
              <a:rPr lang="cs-CZ" dirty="0" smtClean="0"/>
              <a:t>Č, D</a:t>
            </a:r>
          </a:p>
          <a:p>
            <a:r>
              <a:rPr lang="cs-CZ" dirty="0" smtClean="0"/>
              <a:t>Č, N</a:t>
            </a:r>
          </a:p>
          <a:p>
            <a:r>
              <a:rPr lang="cs-CZ" dirty="0" smtClean="0"/>
              <a:t>T, 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Doplňte tvary slovesa </a:t>
            </a:r>
            <a:r>
              <a:rPr lang="cs-CZ" i="1" dirty="0" smtClean="0"/>
              <a:t>být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3491880" cy="44348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přítomný čas: </a:t>
            </a:r>
          </a:p>
          <a:p>
            <a:pPr>
              <a:buNone/>
            </a:pPr>
            <a:r>
              <a:rPr lang="cs-CZ" sz="2400" dirty="0" smtClean="0"/>
              <a:t>rozkazovací způsob:</a:t>
            </a:r>
          </a:p>
          <a:p>
            <a:pPr>
              <a:buNone/>
            </a:pPr>
            <a:r>
              <a:rPr lang="cs-CZ" sz="2400" dirty="0" smtClean="0"/>
              <a:t>budoucí čas: </a:t>
            </a:r>
          </a:p>
          <a:p>
            <a:pPr>
              <a:buNone/>
            </a:pPr>
            <a:r>
              <a:rPr lang="cs-CZ" sz="2400" dirty="0" smtClean="0"/>
              <a:t>podmiňovací způsob: 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příčestí minulé činné: . </a:t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přechodníky: </a:t>
            </a:r>
            <a:r>
              <a:rPr lang="cs-CZ" sz="2400" b="1" dirty="0" smtClean="0"/>
              <a:t>jsa, jsouc,</a:t>
            </a:r>
          </a:p>
          <a:p>
            <a:pPr>
              <a:buNone/>
            </a:pPr>
            <a:r>
              <a:rPr lang="cs-CZ" sz="2400" b="1" dirty="0" smtClean="0"/>
              <a:t>jsouce, byv, byvši, </a:t>
            </a:r>
          </a:p>
          <a:p>
            <a:pPr>
              <a:buNone/>
            </a:pPr>
            <a:r>
              <a:rPr lang="cs-CZ" sz="2400" b="1" dirty="0" smtClean="0"/>
              <a:t>byvše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5856" y="1920085"/>
            <a:ext cx="5868144" cy="44348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jsem, jsi, je, jsme, jste, jsme</a:t>
            </a:r>
          </a:p>
          <a:p>
            <a:pPr>
              <a:buNone/>
            </a:pPr>
            <a:r>
              <a:rPr lang="cs-CZ" sz="2400" dirty="0" smtClean="0"/>
              <a:t>buď, buďme, buďte </a:t>
            </a:r>
          </a:p>
          <a:p>
            <a:pPr>
              <a:buNone/>
            </a:pPr>
            <a:r>
              <a:rPr lang="cs-CZ" sz="2400" dirty="0" smtClean="0"/>
              <a:t>budu, budeš,bude, budeme, budete, budou</a:t>
            </a:r>
          </a:p>
          <a:p>
            <a:pPr>
              <a:buNone/>
            </a:pPr>
            <a:r>
              <a:rPr lang="cs-CZ" sz="2400" dirty="0" smtClean="0"/>
              <a:t>bych byl, bys byl, by byl, bychom byli, byste </a:t>
            </a:r>
          </a:p>
          <a:p>
            <a:pPr>
              <a:buNone/>
            </a:pPr>
            <a:r>
              <a:rPr lang="cs-CZ" sz="2400" dirty="0" smtClean="0"/>
              <a:t>byli, by byli</a:t>
            </a:r>
          </a:p>
          <a:p>
            <a:pPr>
              <a:buNone/>
            </a:pPr>
            <a:r>
              <a:rPr lang="cs-CZ" sz="2400" dirty="0" smtClean="0"/>
              <a:t>byl jsem, byl jsi, byl, -a,-o, byli jsme, byli </a:t>
            </a:r>
          </a:p>
          <a:p>
            <a:pPr>
              <a:buNone/>
            </a:pPr>
            <a:r>
              <a:rPr lang="cs-CZ" sz="2400" dirty="0" smtClean="0"/>
              <a:t>jste, byli, -y, -a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214</TotalTime>
  <Words>406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SLOVESA = verba</vt:lpstr>
      <vt:lpstr>Doplňte koncovku příčestí minulého:</vt:lpstr>
      <vt:lpstr>Vyhledejte slovesa plnovýznamová, pomocná, sponová, fázová, způsobová.</vt:lpstr>
      <vt:lpstr>Vyhledejte v následujících větách všechny určité slovesné tvary a určete u nich všechny mluvnické kategorie. </vt:lpstr>
      <vt:lpstr>Určete slovesný rod a vid podtržených sloves:</vt:lpstr>
      <vt:lpstr>Doplňte tvary slovesa být: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Martina</dc:creator>
  <cp:lastModifiedBy>Martina</cp:lastModifiedBy>
  <cp:revision>24</cp:revision>
  <dcterms:created xsi:type="dcterms:W3CDTF">2010-12-08T12:25:58Z</dcterms:created>
  <dcterms:modified xsi:type="dcterms:W3CDTF">2011-08-31T12:36:06Z</dcterms:modified>
</cp:coreProperties>
</file>