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68F5CA0-169A-4C74-BD41-0E2C1135BB95}" type="datetimeFigureOut">
              <a:rPr lang="cs-CZ" smtClean="0"/>
              <a:pPr/>
              <a:t>21.5.2012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EBA74B7-8957-46E5-8571-33EE1ECF4D3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Skladba  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VY_32_INOVACE_03_Funkce vět a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větných ekvivalentů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/>
              <a:t>Funkce vět a větných ekvivalentů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10800000" flipV="1">
            <a:off x="457200" y="0"/>
            <a:ext cx="82296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6491411"/>
              </p:ext>
            </p:extLst>
          </p:nvPr>
        </p:nvGraphicFramePr>
        <p:xfrm>
          <a:off x="-1" y="1196752"/>
          <a:ext cx="9144001" cy="4847348"/>
        </p:xfrm>
        <a:graphic>
          <a:graphicData uri="http://schemas.openxmlformats.org/drawingml/2006/table">
            <a:tbl>
              <a:tblPr/>
              <a:tblGrid>
                <a:gridCol w="2163719"/>
                <a:gridCol w="2696543"/>
                <a:gridCol w="1630893"/>
                <a:gridCol w="2652846"/>
              </a:tblGrid>
              <a:tr h="7462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latin typeface="Calibri"/>
                          <a:ea typeface="Calibri"/>
                          <a:cs typeface="Times New Roman"/>
                        </a:rPr>
                        <a:t>Výpověď</a:t>
                      </a:r>
                      <a:endParaRPr lang="cs-CZ" sz="2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 dirty="0">
                          <a:latin typeface="Calibri"/>
                          <a:ea typeface="Calibri"/>
                          <a:cs typeface="Times New Roman"/>
                        </a:rPr>
                        <a:t>Slovesný způsob</a:t>
                      </a:r>
                      <a:endParaRPr lang="cs-CZ" sz="2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>
                          <a:latin typeface="Calibri"/>
                          <a:ea typeface="Calibri"/>
                          <a:cs typeface="Times New Roman"/>
                        </a:rPr>
                        <a:t>Znaménko</a:t>
                      </a:r>
                      <a:endParaRPr lang="cs-CZ" sz="2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b="1">
                          <a:latin typeface="Calibri"/>
                          <a:ea typeface="Calibri"/>
                          <a:cs typeface="Times New Roman"/>
                        </a:rPr>
                        <a:t>Melodie</a:t>
                      </a:r>
                      <a:endParaRPr lang="cs-CZ" sz="2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6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Oznamovací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oznamovací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podmiňovací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tečka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 smtClean="0">
                          <a:latin typeface="Calibri"/>
                          <a:ea typeface="Calibri"/>
                          <a:cs typeface="Times New Roman"/>
                        </a:rPr>
                        <a:t>klesavá</a:t>
                      </a:r>
                      <a:endParaRPr lang="cs-CZ" sz="2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6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Rozkazovací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rozkazovací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tečka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vykřičník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 smtClean="0">
                          <a:latin typeface="Calibri"/>
                          <a:ea typeface="Calibri"/>
                          <a:cs typeface="Times New Roman"/>
                        </a:rPr>
                        <a:t>stoupavě </a:t>
                      </a: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klesavá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193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Přací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oznamovací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podmiňovací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rozkazovací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vykřičník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tečka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 smtClean="0">
                          <a:latin typeface="Calibri"/>
                          <a:ea typeface="Calibri"/>
                          <a:cs typeface="Times New Roman"/>
                        </a:rPr>
                        <a:t>stoupavě </a:t>
                      </a: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klesavá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6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Tázací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oznamovací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podmiňovací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>
                          <a:latin typeface="Calibri"/>
                          <a:ea typeface="Calibri"/>
                          <a:cs typeface="Times New Roman"/>
                        </a:rPr>
                        <a:t>otazník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600" dirty="0" smtClean="0">
                          <a:latin typeface="Calibri"/>
                          <a:ea typeface="Calibri"/>
                          <a:cs typeface="Times New Roman"/>
                        </a:rPr>
                        <a:t>stoupavě </a:t>
                      </a:r>
                      <a:r>
                        <a:rPr lang="cs-CZ" sz="2600" dirty="0">
                          <a:latin typeface="Calibri"/>
                          <a:ea typeface="Calibri"/>
                          <a:cs typeface="Times New Roman"/>
                        </a:rPr>
                        <a:t>klesavá, stoupavá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Věta tázací: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92696"/>
            <a:ext cx="9144000" cy="5631904"/>
          </a:xfrm>
        </p:spPr>
        <p:txBody>
          <a:bodyPr>
            <a:normAutofit/>
          </a:bodyPr>
          <a:lstStyle/>
          <a:p>
            <a:r>
              <a:rPr lang="cs-CZ" sz="3000" dirty="0" smtClean="0"/>
              <a:t>otázky dělíme na:</a:t>
            </a:r>
          </a:p>
          <a:p>
            <a:pPr lvl="1"/>
            <a:r>
              <a:rPr lang="cs-CZ" sz="3000" b="1" dirty="0" smtClean="0"/>
              <a:t>DOPLŇOVACÍ</a:t>
            </a:r>
          </a:p>
          <a:p>
            <a:pPr lvl="2"/>
            <a:r>
              <a:rPr lang="cs-CZ" sz="2600" dirty="0" smtClean="0"/>
              <a:t>odpovídáme na ní celou větou</a:t>
            </a:r>
          </a:p>
          <a:p>
            <a:pPr lvl="2"/>
            <a:r>
              <a:rPr lang="cs-CZ" sz="2600" i="1" dirty="0" smtClean="0"/>
              <a:t>Kde bydlíš?</a:t>
            </a:r>
          </a:p>
          <a:p>
            <a:pPr lvl="2">
              <a:buNone/>
            </a:pPr>
            <a:endParaRPr lang="cs-CZ" sz="2600" i="1" dirty="0" smtClean="0"/>
          </a:p>
          <a:p>
            <a:pPr lvl="1"/>
            <a:r>
              <a:rPr lang="cs-CZ" sz="3000" b="1" dirty="0" smtClean="0"/>
              <a:t>ZJIŠŤOVACÍ</a:t>
            </a:r>
          </a:p>
          <a:p>
            <a:pPr lvl="2"/>
            <a:r>
              <a:rPr lang="cs-CZ" sz="2600" dirty="0" smtClean="0"/>
              <a:t>odpovídáme na ní ANO/NE</a:t>
            </a:r>
          </a:p>
          <a:p>
            <a:pPr lvl="2"/>
            <a:r>
              <a:rPr lang="cs-CZ" sz="2600" i="1" dirty="0" smtClean="0"/>
              <a:t>Bydlíš v Praze?</a:t>
            </a:r>
          </a:p>
          <a:p>
            <a:pPr lvl="1"/>
            <a:endParaRPr lang="cs-CZ" sz="2600" b="1" i="1" dirty="0" smtClean="0"/>
          </a:p>
          <a:p>
            <a:pPr lvl="1"/>
            <a:r>
              <a:rPr lang="cs-CZ" sz="3000" b="1" dirty="0" smtClean="0"/>
              <a:t>zvláštním typem otázky je otázka řečnická </a:t>
            </a:r>
            <a:r>
              <a:rPr lang="cs-CZ" sz="3000" dirty="0" smtClean="0"/>
              <a:t>(neočekáváme na ni odpověď)</a:t>
            </a:r>
            <a:endParaRPr lang="cs-CZ" sz="2600" i="1" dirty="0" smtClean="0"/>
          </a:p>
          <a:p>
            <a:pPr lvl="2"/>
            <a:endParaRPr lang="cs-CZ" sz="2600" i="1" dirty="0" smtClean="0"/>
          </a:p>
          <a:p>
            <a:pPr lvl="2">
              <a:buNone/>
            </a:pPr>
            <a:endParaRPr lang="cs-CZ" sz="2600" i="1" dirty="0" smtClean="0"/>
          </a:p>
          <a:p>
            <a:pPr lvl="2"/>
            <a:endParaRPr lang="cs-CZ" sz="2600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Rozlište otázky zjišťovací a doplňovací: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6131024" cy="443484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Kdy se chytáte na cestu do Ameriky?</a:t>
            </a:r>
          </a:p>
          <a:p>
            <a:r>
              <a:rPr lang="cs-CZ" dirty="0" smtClean="0"/>
              <a:t>Už jste byl někdy v plaveckém bazénu?</a:t>
            </a:r>
          </a:p>
          <a:p>
            <a:r>
              <a:rPr lang="cs-CZ" dirty="0" smtClean="0"/>
              <a:t>Jak vzpomínáte na svou první lásku?</a:t>
            </a:r>
          </a:p>
          <a:p>
            <a:r>
              <a:rPr lang="cs-CZ" dirty="0" smtClean="0"/>
              <a:t>Kdy ti to šlo nejlépe?</a:t>
            </a:r>
          </a:p>
          <a:p>
            <a:r>
              <a:rPr lang="cs-CZ" dirty="0" smtClean="0"/>
              <a:t>Jak se ti daří?</a:t>
            </a:r>
          </a:p>
          <a:p>
            <a:r>
              <a:rPr lang="cs-CZ" dirty="0" smtClean="0"/>
              <a:t>Tak si to smím koupit?</a:t>
            </a:r>
          </a:p>
          <a:p>
            <a:r>
              <a:rPr lang="cs-CZ" dirty="0" smtClean="0"/>
              <a:t>S kým jsi včera mluvil?</a:t>
            </a:r>
          </a:p>
          <a:p>
            <a:r>
              <a:rPr lang="cs-CZ" dirty="0" smtClean="0"/>
              <a:t>Už jste připraveni?</a:t>
            </a:r>
          </a:p>
          <a:p>
            <a:r>
              <a:rPr lang="cs-CZ" dirty="0" smtClean="0"/>
              <a:t>Mají zítra otevřeno?</a:t>
            </a:r>
          </a:p>
          <a:p>
            <a:r>
              <a:rPr lang="cs-CZ" dirty="0" smtClean="0"/>
              <a:t>Jak se připravujete na zítřejší zápas?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7020272" y="1920085"/>
            <a:ext cx="2123728" cy="443484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doplňovací</a:t>
            </a:r>
          </a:p>
          <a:p>
            <a:r>
              <a:rPr lang="cs-CZ" dirty="0" smtClean="0"/>
              <a:t>zjišťovací</a:t>
            </a:r>
          </a:p>
          <a:p>
            <a:r>
              <a:rPr lang="cs-CZ" dirty="0" smtClean="0"/>
              <a:t>doplňovací</a:t>
            </a:r>
          </a:p>
          <a:p>
            <a:r>
              <a:rPr lang="cs-CZ" dirty="0" smtClean="0"/>
              <a:t>doplňovací</a:t>
            </a:r>
          </a:p>
          <a:p>
            <a:r>
              <a:rPr lang="cs-CZ" dirty="0" smtClean="0"/>
              <a:t>doplňovací</a:t>
            </a:r>
          </a:p>
          <a:p>
            <a:r>
              <a:rPr lang="cs-CZ" dirty="0" smtClean="0"/>
              <a:t>zjišťovací</a:t>
            </a:r>
          </a:p>
          <a:p>
            <a:r>
              <a:rPr lang="cs-CZ" dirty="0" smtClean="0"/>
              <a:t>doplňovací</a:t>
            </a:r>
          </a:p>
          <a:p>
            <a:r>
              <a:rPr lang="cs-CZ" dirty="0" smtClean="0"/>
              <a:t>zjišťovací</a:t>
            </a:r>
          </a:p>
          <a:p>
            <a:r>
              <a:rPr lang="cs-CZ" dirty="0" smtClean="0"/>
              <a:t>zjišťovací</a:t>
            </a:r>
          </a:p>
          <a:p>
            <a:r>
              <a:rPr lang="cs-CZ" dirty="0" smtClean="0"/>
              <a:t>doplňovací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" y="141277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Tvořte věty , které něco oznamují, dále věty přací</a:t>
            </a:r>
            <a:r>
              <a:rPr lang="cs-CZ" sz="3200" smtClean="0"/>
              <a:t>, tázací, </a:t>
            </a:r>
            <a:r>
              <a:rPr lang="cs-CZ" sz="3200" dirty="0" smtClean="0"/>
              <a:t>rozkazovací. </a:t>
            </a:r>
          </a:p>
          <a:p>
            <a:pPr algn="ctr"/>
            <a:r>
              <a:rPr lang="cs-CZ" sz="3200" dirty="0" smtClean="0"/>
              <a:t>U rozkazu se pokuste, jak o mírnější rozkaz, tak o důrazný rozkaz.</a:t>
            </a:r>
          </a:p>
          <a:p>
            <a:pPr algn="ctr"/>
            <a:r>
              <a:rPr lang="cs-CZ" sz="3200" dirty="0" smtClean="0"/>
              <a:t>Pokuste se použít vždy stejný základ věty.</a:t>
            </a:r>
            <a:endParaRPr lang="cs-CZ" sz="3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</TotalTime>
  <Words>213</Words>
  <Application>Microsoft Office PowerPoint</Application>
  <PresentationFormat>On-screen Show (4:3)</PresentationFormat>
  <Paragraphs>74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Tok</vt:lpstr>
      <vt:lpstr>PowerPoint Presentation</vt:lpstr>
      <vt:lpstr>Funkce vět a větných ekvivalentů</vt:lpstr>
      <vt:lpstr>PowerPoint Presentation</vt:lpstr>
      <vt:lpstr>Věta tázací:</vt:lpstr>
      <vt:lpstr>Rozlište otázky zjišťovací a doplňovací:</vt:lpstr>
      <vt:lpstr>PowerPoint Presentation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Funkce vět a větných ekvivalentů</dc:title>
  <dc:creator>Martina</dc:creator>
  <cp:lastModifiedBy>Valued Acer Customer</cp:lastModifiedBy>
  <cp:revision>8</cp:revision>
  <dcterms:created xsi:type="dcterms:W3CDTF">2010-10-07T18:53:05Z</dcterms:created>
  <dcterms:modified xsi:type="dcterms:W3CDTF">2012-05-21T11:41:28Z</dcterms:modified>
</cp:coreProperties>
</file>