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BAF08-7212-4A0A-A9CB-8663AE33059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67AF-BAFA-4B60-9DA1-D9BDFB600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BAF08-7212-4A0A-A9CB-8663AE33059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67AF-BAFA-4B60-9DA1-D9BDFB600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BAF08-7212-4A0A-A9CB-8663AE33059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67AF-BAFA-4B60-9DA1-D9BDFB600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BAF08-7212-4A0A-A9CB-8663AE33059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67AF-BAFA-4B60-9DA1-D9BDFB600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BAF08-7212-4A0A-A9CB-8663AE33059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67AF-BAFA-4B60-9DA1-D9BDFB600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BAF08-7212-4A0A-A9CB-8663AE33059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67AF-BAFA-4B60-9DA1-D9BDFB600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BAF08-7212-4A0A-A9CB-8663AE33059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67AF-BAFA-4B60-9DA1-D9BDFB600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BAF08-7212-4A0A-A9CB-8663AE33059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67AF-BAFA-4B60-9DA1-D9BDFB600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BAF08-7212-4A0A-A9CB-8663AE33059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F6167AF-BAFA-4B60-9DA1-D9BDFB6000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BAF08-7212-4A0A-A9CB-8663AE33059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67AF-BAFA-4B60-9DA1-D9BDFB600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BAF08-7212-4A0A-A9CB-8663AE33059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67AF-BAFA-4B60-9DA1-D9BDFB6000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68BAF08-7212-4A0A-A9CB-8663AE330591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F6167AF-BAFA-4B60-9DA1-D9BDFB6000B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Skladba  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VY_32_INOVACE_10_Samostatný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větný člen…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Samostatný větný člen</a:t>
            </a:r>
            <a:br>
              <a:rPr lang="cs-CZ" dirty="0" smtClean="0"/>
            </a:br>
            <a:r>
              <a:rPr lang="cs-CZ" dirty="0" err="1" smtClean="0"/>
              <a:t>Osamostatnělý</a:t>
            </a:r>
            <a:r>
              <a:rPr lang="cs-CZ" dirty="0" smtClean="0"/>
              <a:t> větný člen</a:t>
            </a:r>
            <a:br>
              <a:rPr lang="cs-CZ" dirty="0" smtClean="0"/>
            </a:br>
            <a:r>
              <a:rPr lang="cs-CZ" dirty="0" smtClean="0"/>
              <a:t>Elipsa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Samostatný větný člen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sice </a:t>
            </a:r>
            <a:r>
              <a:rPr lang="cs-CZ" b="1" dirty="0" smtClean="0"/>
              <a:t>součástí věty</a:t>
            </a:r>
            <a:r>
              <a:rPr lang="cs-CZ" dirty="0" smtClean="0"/>
              <a:t>, ale stojí v ní samostatně, je </a:t>
            </a:r>
            <a:r>
              <a:rPr lang="cs-CZ" b="1" dirty="0" smtClean="0"/>
              <a:t>oddělen </a:t>
            </a:r>
            <a:r>
              <a:rPr lang="cs-CZ" b="1" dirty="0" smtClean="0"/>
              <a:t>čárkou.</a:t>
            </a:r>
            <a:endParaRPr lang="cs-CZ" dirty="0" smtClean="0"/>
          </a:p>
          <a:p>
            <a:r>
              <a:rPr lang="cs-CZ" dirty="0" smtClean="0"/>
              <a:t>Použijeme ho,  když na něj chceme poukázat, naznačit, že je </a:t>
            </a:r>
            <a:r>
              <a:rPr lang="cs-CZ" b="1" dirty="0" smtClean="0"/>
              <a:t>důležitý,</a:t>
            </a:r>
            <a:r>
              <a:rPr lang="cs-CZ" dirty="0" smtClean="0"/>
              <a:t> obsahuje novou informaci.</a:t>
            </a:r>
          </a:p>
          <a:p>
            <a:r>
              <a:rPr lang="cs-CZ" b="1" dirty="0" smtClean="0"/>
              <a:t>Samostatný větný čle</a:t>
            </a:r>
            <a:r>
              <a:rPr lang="cs-CZ" dirty="0" smtClean="0"/>
              <a:t>n nalezneme například v těchto větách:</a:t>
            </a:r>
          </a:p>
          <a:p>
            <a:pPr lvl="1"/>
            <a:r>
              <a:rPr lang="cs-CZ" b="1" i="1" dirty="0" smtClean="0"/>
              <a:t>Prázdniny,</a:t>
            </a:r>
            <a:r>
              <a:rPr lang="cs-CZ" i="1" dirty="0" smtClean="0"/>
              <a:t> ty jsem si letos opravdu užil.</a:t>
            </a:r>
          </a:p>
          <a:p>
            <a:pPr lvl="1"/>
            <a:r>
              <a:rPr lang="cs-CZ" i="1" dirty="0" smtClean="0"/>
              <a:t>Bydleli jsme v penzionu, </a:t>
            </a:r>
            <a:r>
              <a:rPr lang="cs-CZ" b="1" i="1" dirty="0" smtClean="0"/>
              <a:t>u moře.</a:t>
            </a:r>
            <a:endParaRPr lang="cs-CZ" i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Osamostatnělý</a:t>
            </a:r>
            <a:r>
              <a:rPr lang="cs-CZ" dirty="0" smtClean="0"/>
              <a:t> větný člen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není součástí věty</a:t>
            </a:r>
            <a:r>
              <a:rPr lang="cs-CZ" dirty="0" smtClean="0"/>
              <a:t> a </a:t>
            </a:r>
            <a:r>
              <a:rPr lang="cs-CZ" b="1" dirty="0" smtClean="0"/>
              <a:t>stojí zcela samostatně</a:t>
            </a:r>
            <a:endParaRPr lang="cs-CZ" dirty="0" smtClean="0"/>
          </a:p>
          <a:p>
            <a:r>
              <a:rPr lang="cs-CZ" dirty="0" smtClean="0"/>
              <a:t>nemá část podmětovou ani přísudkovou  </a:t>
            </a:r>
            <a:r>
              <a:rPr lang="cs-CZ" dirty="0" smtClean="0">
                <a:latin typeface="Century Schoolbook"/>
              </a:rPr>
              <a:t>→ </a:t>
            </a:r>
            <a:r>
              <a:rPr lang="cs-CZ" b="1" dirty="0" smtClean="0"/>
              <a:t>nelze  ho považovat za větu</a:t>
            </a:r>
          </a:p>
          <a:p>
            <a:r>
              <a:rPr lang="cs-CZ" dirty="0" smtClean="0"/>
              <a:t>vyskytuje se převážně v </a:t>
            </a:r>
            <a:r>
              <a:rPr lang="cs-CZ" b="1" dirty="0" smtClean="0"/>
              <a:t>mluveném projevu </a:t>
            </a:r>
            <a:r>
              <a:rPr lang="cs-CZ" b="1" dirty="0" smtClean="0">
                <a:latin typeface="Century Schoolbook"/>
              </a:rPr>
              <a:t>→ </a:t>
            </a:r>
            <a:r>
              <a:rPr lang="cs-CZ" dirty="0" smtClean="0"/>
              <a:t>umožňuje zestručnit vyprávění, navodí dojem určité dramatičnosti.</a:t>
            </a:r>
          </a:p>
          <a:p>
            <a:pPr lvl="1"/>
            <a:r>
              <a:rPr lang="cs-CZ" i="1" dirty="0" smtClean="0"/>
              <a:t>Konečně jsem tady. </a:t>
            </a:r>
            <a:r>
              <a:rPr lang="cs-CZ" b="1" i="1" dirty="0" smtClean="0"/>
              <a:t>Pešky. Deset kilometrů.</a:t>
            </a:r>
            <a:endParaRPr lang="cs-CZ" i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Elipsa (výpustka)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e </a:t>
            </a:r>
            <a:r>
              <a:rPr lang="cs-CZ" dirty="0" smtClean="0"/>
              <a:t>větě </a:t>
            </a:r>
            <a:r>
              <a:rPr lang="cs-CZ" b="1" dirty="0" smtClean="0"/>
              <a:t>vynecháme</a:t>
            </a:r>
            <a:r>
              <a:rPr lang="cs-CZ" dirty="0" smtClean="0"/>
              <a:t> tu </a:t>
            </a:r>
            <a:r>
              <a:rPr lang="cs-CZ" b="1" dirty="0" smtClean="0"/>
              <a:t>část</a:t>
            </a:r>
            <a:r>
              <a:rPr lang="cs-CZ" dirty="0" smtClean="0"/>
              <a:t>, </a:t>
            </a:r>
            <a:r>
              <a:rPr lang="cs-CZ" b="1" dirty="0" smtClean="0"/>
              <a:t>která je příjemci známá</a:t>
            </a:r>
            <a:r>
              <a:rPr lang="cs-CZ" dirty="0" smtClean="0"/>
              <a:t> a bez níž </a:t>
            </a:r>
            <a:r>
              <a:rPr lang="cs-CZ" b="1" dirty="0" smtClean="0"/>
              <a:t>větu dokáže pochopit</a:t>
            </a:r>
            <a:r>
              <a:rPr lang="cs-CZ" dirty="0" smtClean="0"/>
              <a:t>. </a:t>
            </a:r>
          </a:p>
          <a:p>
            <a:r>
              <a:rPr lang="cs-CZ" dirty="0" smtClean="0"/>
              <a:t>Používáme </a:t>
            </a:r>
            <a:r>
              <a:rPr lang="cs-CZ" dirty="0" smtClean="0"/>
              <a:t>ji </a:t>
            </a:r>
            <a:r>
              <a:rPr lang="cs-CZ" dirty="0" smtClean="0"/>
              <a:t>pro zestručnění mluveného či písemného </a:t>
            </a:r>
            <a:r>
              <a:rPr lang="cs-CZ" dirty="0" smtClean="0"/>
              <a:t>projevu.</a:t>
            </a:r>
            <a:endParaRPr lang="cs-CZ" dirty="0" smtClean="0"/>
          </a:p>
          <a:p>
            <a:r>
              <a:rPr lang="cs-CZ" dirty="0" smtClean="0"/>
              <a:t>Pokud se nás někdo zeptá: </a:t>
            </a:r>
            <a:r>
              <a:rPr lang="cs-CZ" i="1" dirty="0" smtClean="0"/>
              <a:t>Jak se ti </a:t>
            </a:r>
            <a:r>
              <a:rPr lang="cs-CZ" i="1" dirty="0" smtClean="0"/>
              <a:t>daří? </a:t>
            </a:r>
            <a:r>
              <a:rPr lang="cs-CZ" i="1" dirty="0" smtClean="0"/>
              <a:t>Odpovíme jen: </a:t>
            </a:r>
            <a:r>
              <a:rPr lang="cs-CZ" b="1" i="1" dirty="0" smtClean="0"/>
              <a:t>Dobře</a:t>
            </a:r>
            <a:r>
              <a:rPr lang="cs-CZ" i="1" dirty="0" smtClean="0"/>
              <a:t>. (namísto Daří se mi dobře).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Rozlište samostatný  (SVČ) a </a:t>
            </a:r>
            <a:r>
              <a:rPr lang="cs-CZ" dirty="0" err="1" smtClean="0"/>
              <a:t>osamostatnělý</a:t>
            </a:r>
            <a:r>
              <a:rPr lang="cs-CZ" dirty="0" smtClean="0"/>
              <a:t> větný člen (OSVČ):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920085"/>
            <a:ext cx="7308304" cy="4434840"/>
          </a:xfrm>
        </p:spPr>
        <p:txBody>
          <a:bodyPr>
            <a:normAutofit/>
          </a:bodyPr>
          <a:lstStyle/>
          <a:p>
            <a:r>
              <a:rPr lang="cs-CZ" dirty="0" smtClean="0"/>
              <a:t>Kvalitní práci, tu potřebujeme především.</a:t>
            </a:r>
          </a:p>
          <a:p>
            <a:r>
              <a:rPr lang="cs-CZ" dirty="0" smtClean="0"/>
              <a:t>Včera jsem četla do rána, dobrodružný román.</a:t>
            </a:r>
          </a:p>
          <a:p>
            <a:r>
              <a:rPr lang="cs-CZ" dirty="0" smtClean="0"/>
              <a:t>Držela v ruce dopis. Od Marty. Konečně.</a:t>
            </a:r>
          </a:p>
          <a:p>
            <a:r>
              <a:rPr lang="cs-CZ" dirty="0" smtClean="0"/>
              <a:t>Bratr, ten si nikdy z ničeho nic nedělal.</a:t>
            </a:r>
          </a:p>
          <a:p>
            <a:r>
              <a:rPr lang="cs-CZ" dirty="0" smtClean="0"/>
              <a:t>Hudba, ta dovede pohladit duši.</a:t>
            </a:r>
          </a:p>
          <a:p>
            <a:r>
              <a:rPr lang="cs-CZ" dirty="0" smtClean="0"/>
              <a:t>Musíš k ortopedovi. Do Prahy.</a:t>
            </a:r>
          </a:p>
          <a:p>
            <a:r>
              <a:rPr lang="cs-CZ" dirty="0" smtClean="0"/>
              <a:t>Byl to snad její osud, neustále se litovat.</a:t>
            </a:r>
          </a:p>
          <a:p>
            <a:r>
              <a:rPr lang="cs-CZ" dirty="0" smtClean="0"/>
              <a:t>Bylo tam příjemně. Ticho.</a:t>
            </a:r>
          </a:p>
          <a:p>
            <a:r>
              <a:rPr lang="cs-CZ" dirty="0" smtClean="0"/>
              <a:t>Sladkosti, ty já ráda.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380312" y="1920085"/>
            <a:ext cx="1763688" cy="4434840"/>
          </a:xfrm>
        </p:spPr>
        <p:txBody>
          <a:bodyPr>
            <a:normAutofit/>
          </a:bodyPr>
          <a:lstStyle/>
          <a:p>
            <a:r>
              <a:rPr lang="cs-CZ" dirty="0" smtClean="0"/>
              <a:t>SVČ</a:t>
            </a:r>
          </a:p>
          <a:p>
            <a:r>
              <a:rPr lang="cs-CZ" dirty="0" smtClean="0"/>
              <a:t>SVČ</a:t>
            </a:r>
          </a:p>
          <a:p>
            <a:r>
              <a:rPr lang="cs-CZ" dirty="0" smtClean="0"/>
              <a:t>OSVČ</a:t>
            </a:r>
          </a:p>
          <a:p>
            <a:r>
              <a:rPr lang="cs-CZ" dirty="0" smtClean="0"/>
              <a:t>SVČ</a:t>
            </a:r>
          </a:p>
          <a:p>
            <a:r>
              <a:rPr lang="cs-CZ" dirty="0" smtClean="0"/>
              <a:t>SVČ</a:t>
            </a:r>
          </a:p>
          <a:p>
            <a:r>
              <a:rPr lang="cs-CZ" dirty="0" smtClean="0"/>
              <a:t>OSVČ</a:t>
            </a:r>
          </a:p>
          <a:p>
            <a:r>
              <a:rPr lang="cs-CZ" dirty="0" smtClean="0"/>
              <a:t>SVČ</a:t>
            </a:r>
          </a:p>
          <a:p>
            <a:r>
              <a:rPr lang="cs-CZ" dirty="0" smtClean="0"/>
              <a:t>OSVČ</a:t>
            </a:r>
          </a:p>
          <a:p>
            <a:r>
              <a:rPr lang="cs-CZ" dirty="0" smtClean="0"/>
              <a:t>SVČ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Charakterizujte elipsu: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Umíš na klavír?</a:t>
            </a:r>
          </a:p>
          <a:p>
            <a:r>
              <a:rPr lang="cs-CZ" dirty="0" smtClean="0"/>
              <a:t>Co chceš? Nic.</a:t>
            </a:r>
          </a:p>
          <a:p>
            <a:r>
              <a:rPr lang="cs-CZ" dirty="0" smtClean="0"/>
              <a:t>Rychle, kamaráde, pobízel Honzu.</a:t>
            </a:r>
          </a:p>
          <a:p>
            <a:r>
              <a:rPr lang="cs-CZ" dirty="0" smtClean="0"/>
              <a:t>Autobus do Brna odjíždí v jedenáct.</a:t>
            </a:r>
          </a:p>
          <a:p>
            <a:r>
              <a:rPr lang="cs-CZ" dirty="0" smtClean="0"/>
              <a:t>Kdy tě zase uvidím. Nevím.</a:t>
            </a:r>
          </a:p>
          <a:p>
            <a:r>
              <a:rPr lang="cs-CZ" dirty="0" smtClean="0"/>
              <a:t>Udělal jsi to? Ano.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Umíš (hrát) na klavír.</a:t>
            </a:r>
          </a:p>
          <a:p>
            <a:r>
              <a:rPr lang="cs-CZ" dirty="0" smtClean="0"/>
              <a:t>Co chceš? Nic (nechci).</a:t>
            </a:r>
          </a:p>
          <a:p>
            <a:r>
              <a:rPr lang="cs-CZ" dirty="0" smtClean="0"/>
              <a:t>V této větě se elipsa nevyskytuje.</a:t>
            </a:r>
          </a:p>
          <a:p>
            <a:r>
              <a:rPr lang="cs-CZ" dirty="0" smtClean="0"/>
              <a:t> Autobus do Brna odjíždí v jedenáct (hodin).</a:t>
            </a:r>
          </a:p>
          <a:p>
            <a:r>
              <a:rPr lang="cs-CZ" dirty="0" smtClean="0"/>
              <a:t>Kdy tě zase uvidím. Nevím (kdy mě uvidíš).</a:t>
            </a:r>
          </a:p>
          <a:p>
            <a:r>
              <a:rPr lang="cs-CZ" dirty="0" smtClean="0"/>
              <a:t>Udělal jsi to? Ano, udělal.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38</TotalTime>
  <Words>370</Words>
  <Application>Microsoft Office PowerPoint</Application>
  <PresentationFormat>On-screen Show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Tok</vt:lpstr>
      <vt:lpstr>PowerPoint Presentation</vt:lpstr>
      <vt:lpstr>Samostatný větný člen Osamostatnělý větný člen Elipsa</vt:lpstr>
      <vt:lpstr>Samostatný větný člen</vt:lpstr>
      <vt:lpstr>Osamostatnělý větný člen</vt:lpstr>
      <vt:lpstr>Elipsa (výpustka)</vt:lpstr>
      <vt:lpstr>Rozlište samostatný  (SVČ) a osamostatnělý větný člen (OSVČ):</vt:lpstr>
      <vt:lpstr>Charakterizujte elipsu: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Valued Acer Customer</cp:lastModifiedBy>
  <cp:revision>7</cp:revision>
  <dcterms:created xsi:type="dcterms:W3CDTF">2010-09-09T15:06:33Z</dcterms:created>
  <dcterms:modified xsi:type="dcterms:W3CDTF">2012-05-21T11:33:16Z</dcterms:modified>
</cp:coreProperties>
</file>