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8" r:id="rId3"/>
    <p:sldId id="259" r:id="rId4"/>
    <p:sldId id="260" r:id="rId5"/>
    <p:sldId id="264" r:id="rId6"/>
    <p:sldId id="261" r:id="rId7"/>
    <p:sldId id="262" r:id="rId8"/>
    <p:sldId id="263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VY_32_INOVACE_18_Matematika pro 6.ročník_Krácení zlomků</a:t>
          </a:r>
          <a:endParaRPr lang="cs-CZ" sz="1300" b="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/>
            <a:t>Téma:  Krácení zlomků</a:t>
          </a:r>
          <a:endParaRPr lang="cs-CZ" sz="15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EBBF933-69D0-4CDE-9268-435CFD0D02E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březen 2012</a:t>
          </a:r>
          <a:endParaRPr lang="cs-CZ" dirty="0"/>
        </a:p>
      </dgm:t>
    </dgm:pt>
    <dgm:pt modelId="{EE897028-76EC-4DE8-884B-1B3B41F8DD5E}" type="parTrans" cxnId="{9D88BC16-A4C1-4744-8A41-2939B3F4B944}">
      <dgm:prSet/>
      <dgm:spPr/>
    </dgm:pt>
    <dgm:pt modelId="{A8E86A00-6B7F-4D02-98F2-F951ED9C8861}" type="sibTrans" cxnId="{9D88BC16-A4C1-4744-8A41-2939B3F4B944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 custScaleX="10000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ScaleX="100000" custScaleY="92258"/>
      <dgm:spPr/>
      <dgm:t>
        <a:bodyPr/>
        <a:lstStyle/>
        <a:p>
          <a:endParaRPr lang="cs-CZ"/>
        </a:p>
      </dgm:t>
    </dgm:pt>
    <dgm:pt modelId="{03A7A18E-4DBE-4150-813A-AC23713C05E4}" type="pres">
      <dgm:prSet presAssocID="{8EBBF933-69D0-4CDE-9268-435CFD0D02ED}" presName="vertSpace5" presStyleLbl="node1" presStyleIdx="3" presStyleCnt="6"/>
      <dgm:spPr/>
    </dgm:pt>
    <dgm:pt modelId="{C540C113-4D83-486C-A15D-C7CCBEB668A6}" type="pres">
      <dgm:prSet presAssocID="{8EBBF933-69D0-4CDE-9268-435CFD0D02ED}" presName="circle5" presStyleLbl="node1" presStyleIdx="4" presStyleCnt="6"/>
      <dgm:spPr/>
    </dgm:pt>
    <dgm:pt modelId="{56A03367-DFAB-491E-BBD2-52B873028E62}" type="pres">
      <dgm:prSet presAssocID="{8EBBF933-69D0-4CDE-9268-435CFD0D02ED}" presName="rect5" presStyleLbl="alignAcc1" presStyleIdx="4" presStyleCnt="6"/>
      <dgm:spPr/>
      <dgm:t>
        <a:bodyPr/>
        <a:lstStyle/>
        <a:p>
          <a:endParaRPr lang="cs-CZ"/>
        </a:p>
      </dgm:t>
    </dgm:pt>
    <dgm:pt modelId="{05F250F0-424C-42D9-8919-6C873268A2C4}" type="pres">
      <dgm:prSet presAssocID="{4C35D32F-0EAB-4CD7-82EE-45574DC2A586}" presName="vertSpace6" presStyleLbl="node1" presStyleIdx="4" presStyleCnt="6"/>
      <dgm:spPr/>
    </dgm:pt>
    <dgm:pt modelId="{A11FA277-3DCD-4B3C-8476-A259DF95272D}" type="pres">
      <dgm:prSet presAssocID="{4C35D32F-0EAB-4CD7-82EE-45574DC2A586}" presName="circle6" presStyleLbl="node1" presStyleIdx="5" presStyleCnt="6"/>
      <dgm:spPr/>
    </dgm:pt>
    <dgm:pt modelId="{A415240F-63CC-4314-BADC-C09BC21F1D8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EDFEC5-C87D-4C9F-8473-8CFC3571D214}" type="pres">
      <dgm:prSet presAssocID="{8EBBF933-69D0-4CDE-9268-435CFD0D02ED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D58175-D271-47CB-9246-C7027F4DE3A0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3FFFD1-406F-4C25-809A-2F8258E82A3C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47058D-4CA4-4468-8BE0-7CF6E795927D}" type="presOf" srcId="{4C35D32F-0EAB-4CD7-82EE-45574DC2A586}" destId="{50D58175-D271-47CB-9246-C7027F4DE3A0}" srcOrd="1" destOrd="0" presId="urn:microsoft.com/office/officeart/2005/8/layout/target3"/>
    <dgm:cxn modelId="{9D88BC16-A4C1-4744-8A41-2939B3F4B944}" srcId="{757F3AB3-0718-4624-B441-E567A8F0AB56}" destId="{8EBBF933-69D0-4CDE-9268-435CFD0D02ED}" srcOrd="4" destOrd="0" parTransId="{EE897028-76EC-4DE8-884B-1B3B41F8DD5E}" sibTransId="{A8E86A00-6B7F-4D02-98F2-F951ED9C8861}"/>
    <dgm:cxn modelId="{CEE2D9E3-DA7B-43D3-9D39-F7102E967D35}" type="presOf" srcId="{8EBBF933-69D0-4CDE-9268-435CFD0D02ED}" destId="{56A03367-DFAB-491E-BBD2-52B873028E62}" srcOrd="0" destOrd="0" presId="urn:microsoft.com/office/officeart/2005/8/layout/target3"/>
    <dgm:cxn modelId="{5A0AE2FF-4F50-44F7-B859-6594B59FAC4C}" type="presOf" srcId="{D1D4F407-5343-4D3F-B5B9-D407B03CAEB4}" destId="{AED2198E-93D5-4001-81B4-73124B309672}" srcOrd="1" destOrd="0" presId="urn:microsoft.com/office/officeart/2005/8/layout/target3"/>
    <dgm:cxn modelId="{C4184F24-A2C5-4AF2-96E0-C40E47981ABC}" type="presOf" srcId="{D1D4F407-5343-4D3F-B5B9-D407B03CAEB4}" destId="{D005CE8C-CC26-4C3E-AC11-E15060ECD759}" srcOrd="0" destOrd="0" presId="urn:microsoft.com/office/officeart/2005/8/layout/target3"/>
    <dgm:cxn modelId="{EC5BF036-2A4A-4D7E-98FC-92759B32ACAB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33A86E-DB13-434E-8A72-1F6E5BF9E8D8}" type="presOf" srcId="{8EBBF933-69D0-4CDE-9268-435CFD0D02ED}" destId="{0EEDFEC5-C87D-4C9F-8473-8CFC3571D214}" srcOrd="1" destOrd="0" presId="urn:microsoft.com/office/officeart/2005/8/layout/target3"/>
    <dgm:cxn modelId="{1F081CE3-497D-476F-9E79-9A4FF4352075}" type="presOf" srcId="{D1B46980-6531-4606-95E6-44980827E919}" destId="{2BE915AB-18AA-4053-B92C-3BFC9ED204BB}" srcOrd="1" destOrd="0" presId="urn:microsoft.com/office/officeart/2005/8/layout/target3"/>
    <dgm:cxn modelId="{7FEE4FD5-4D9A-437B-98D5-9F356051BFE2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9D5C9C4-8675-46D2-882D-63627128DE52}" type="presOf" srcId="{4C35D32F-0EAB-4CD7-82EE-45574DC2A586}" destId="{A415240F-63CC-4314-BADC-C09BC21F1D8D}" srcOrd="0" destOrd="0" presId="urn:microsoft.com/office/officeart/2005/8/layout/target3"/>
    <dgm:cxn modelId="{BDE55036-FC06-44CC-91FC-7D4E172F045C}" type="presOf" srcId="{B651F6E3-6281-48DB-9319-2AEAFDAE7572}" destId="{6BB5E863-4638-4E1D-BFDE-399D028AC4ED}" srcOrd="1" destOrd="0" presId="urn:microsoft.com/office/officeart/2005/8/layout/target3"/>
    <dgm:cxn modelId="{D0F467EC-8F2D-4C56-BFE8-F2BD1DB022D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408F94-E8D5-4F0E-8415-066A9E0757C5}" type="presOf" srcId="{B651F6E3-6281-48DB-9319-2AEAFDAE7572}" destId="{619D679B-A015-4ECF-8348-D1034C574F40}" srcOrd="0" destOrd="0" presId="urn:microsoft.com/office/officeart/2005/8/layout/target3"/>
    <dgm:cxn modelId="{496B9D9E-55A2-4763-8EF5-BC2D00A13F51}" type="presParOf" srcId="{333A1088-737F-45CB-B68E-254E46348037}" destId="{F5ABB229-8D3B-4694-996A-96F23CF14429}" srcOrd="0" destOrd="0" presId="urn:microsoft.com/office/officeart/2005/8/layout/target3"/>
    <dgm:cxn modelId="{E26ADE36-2CF7-4205-B572-A681368C8ACE}" type="presParOf" srcId="{333A1088-737F-45CB-B68E-254E46348037}" destId="{F41139FD-01EE-4571-8B17-4FB00FC51163}" srcOrd="1" destOrd="0" presId="urn:microsoft.com/office/officeart/2005/8/layout/target3"/>
    <dgm:cxn modelId="{75B65095-78B2-4F47-A3D4-49E88284A718}" type="presParOf" srcId="{333A1088-737F-45CB-B68E-254E46348037}" destId="{D005CE8C-CC26-4C3E-AC11-E15060ECD759}" srcOrd="2" destOrd="0" presId="urn:microsoft.com/office/officeart/2005/8/layout/target3"/>
    <dgm:cxn modelId="{7D55DAE8-AECD-4B24-BC35-8F9C68A5F2BA}" type="presParOf" srcId="{333A1088-737F-45CB-B68E-254E46348037}" destId="{2C702D82-9B77-49B7-9568-BB8EB47C3372}" srcOrd="3" destOrd="0" presId="urn:microsoft.com/office/officeart/2005/8/layout/target3"/>
    <dgm:cxn modelId="{2B999D7E-37E0-4CD9-A715-BF4315CFC86E}" type="presParOf" srcId="{333A1088-737F-45CB-B68E-254E46348037}" destId="{A52A0455-90FF-4808-ABD0-F02540D31D5A}" srcOrd="4" destOrd="0" presId="urn:microsoft.com/office/officeart/2005/8/layout/target3"/>
    <dgm:cxn modelId="{EFAA830A-EF03-4609-BCE6-9094FDE98E1F}" type="presParOf" srcId="{333A1088-737F-45CB-B68E-254E46348037}" destId="{6140AFEC-043D-4C43-A2F9-D0F5331DF3A3}" srcOrd="5" destOrd="0" presId="urn:microsoft.com/office/officeart/2005/8/layout/target3"/>
    <dgm:cxn modelId="{50CE5919-98E5-444D-82A3-DE8BC562AE57}" type="presParOf" srcId="{333A1088-737F-45CB-B68E-254E46348037}" destId="{9358AC05-5D7D-4327-9F80-1AD486AEA664}" srcOrd="6" destOrd="0" presId="urn:microsoft.com/office/officeart/2005/8/layout/target3"/>
    <dgm:cxn modelId="{E059223E-99A3-43EB-9ED9-0AE083CAE8A0}" type="presParOf" srcId="{333A1088-737F-45CB-B68E-254E46348037}" destId="{313FC574-E1CD-4FB4-B054-0B805CE0447D}" srcOrd="7" destOrd="0" presId="urn:microsoft.com/office/officeart/2005/8/layout/target3"/>
    <dgm:cxn modelId="{10D2757B-2CDE-47E2-AE9B-6B8F4EBF9B80}" type="presParOf" srcId="{333A1088-737F-45CB-B68E-254E46348037}" destId="{619D679B-A015-4ECF-8348-D1034C574F40}" srcOrd="8" destOrd="0" presId="urn:microsoft.com/office/officeart/2005/8/layout/target3"/>
    <dgm:cxn modelId="{9BAF3042-CA33-45E4-8B76-39CE6E4E42B4}" type="presParOf" srcId="{333A1088-737F-45CB-B68E-254E46348037}" destId="{322283A8-4A27-4CDA-BAE3-F381106A9174}" srcOrd="9" destOrd="0" presId="urn:microsoft.com/office/officeart/2005/8/layout/target3"/>
    <dgm:cxn modelId="{136335BE-2F53-426D-A1B8-6917362646A9}" type="presParOf" srcId="{333A1088-737F-45CB-B68E-254E46348037}" destId="{FFC9F71D-1B4F-4AD9-A4A6-86ADEFC8AF5C}" srcOrd="10" destOrd="0" presId="urn:microsoft.com/office/officeart/2005/8/layout/target3"/>
    <dgm:cxn modelId="{87BE2F3C-43E9-4A88-8D19-4C716EE49F2B}" type="presParOf" srcId="{333A1088-737F-45CB-B68E-254E46348037}" destId="{25B08C86-7E15-44DC-BE7F-FFB55DD49D12}" srcOrd="11" destOrd="0" presId="urn:microsoft.com/office/officeart/2005/8/layout/target3"/>
    <dgm:cxn modelId="{3C965A46-4B4B-4ADF-A41D-89C99E16F91C}" type="presParOf" srcId="{333A1088-737F-45CB-B68E-254E46348037}" destId="{03A7A18E-4DBE-4150-813A-AC23713C05E4}" srcOrd="12" destOrd="0" presId="urn:microsoft.com/office/officeart/2005/8/layout/target3"/>
    <dgm:cxn modelId="{F6A35CEE-1578-4AA5-AEC7-E5CF4D425187}" type="presParOf" srcId="{333A1088-737F-45CB-B68E-254E46348037}" destId="{C540C113-4D83-486C-A15D-C7CCBEB668A6}" srcOrd="13" destOrd="0" presId="urn:microsoft.com/office/officeart/2005/8/layout/target3"/>
    <dgm:cxn modelId="{0FC02A00-38E8-4653-8BF5-814AEBE35ED9}" type="presParOf" srcId="{333A1088-737F-45CB-B68E-254E46348037}" destId="{56A03367-DFAB-491E-BBD2-52B873028E62}" srcOrd="14" destOrd="0" presId="urn:microsoft.com/office/officeart/2005/8/layout/target3"/>
    <dgm:cxn modelId="{CE3D52C1-AFB4-4F6B-B0F9-8798FFDB6D05}" type="presParOf" srcId="{333A1088-737F-45CB-B68E-254E46348037}" destId="{05F250F0-424C-42D9-8919-6C873268A2C4}" srcOrd="15" destOrd="0" presId="urn:microsoft.com/office/officeart/2005/8/layout/target3"/>
    <dgm:cxn modelId="{38609692-AE03-4E40-8CAC-3B6A7487B354}" type="presParOf" srcId="{333A1088-737F-45CB-B68E-254E46348037}" destId="{A11FA277-3DCD-4B3C-8476-A259DF95272D}" srcOrd="16" destOrd="0" presId="urn:microsoft.com/office/officeart/2005/8/layout/target3"/>
    <dgm:cxn modelId="{97DD065E-DBD5-470D-85B2-7DE5E3B4DCEF}" type="presParOf" srcId="{333A1088-737F-45CB-B68E-254E46348037}" destId="{A415240F-63CC-4314-BADC-C09BC21F1D8D}" srcOrd="17" destOrd="0" presId="urn:microsoft.com/office/officeart/2005/8/layout/target3"/>
    <dgm:cxn modelId="{7C4BCA04-EDD5-4FED-915D-FB27AB6A50FD}" type="presParOf" srcId="{333A1088-737F-45CB-B68E-254E46348037}" destId="{AED2198E-93D5-4001-81B4-73124B309672}" srcOrd="18" destOrd="0" presId="urn:microsoft.com/office/officeart/2005/8/layout/target3"/>
    <dgm:cxn modelId="{832686A0-DB42-413F-A1AA-D3B8F124432D}" type="presParOf" srcId="{333A1088-737F-45CB-B68E-254E46348037}" destId="{2BE915AB-18AA-4053-B92C-3BFC9ED204BB}" srcOrd="19" destOrd="0" presId="urn:microsoft.com/office/officeart/2005/8/layout/target3"/>
    <dgm:cxn modelId="{066CD5AF-8CF3-4474-9942-1BD09B831635}" type="presParOf" srcId="{333A1088-737F-45CB-B68E-254E46348037}" destId="{6BB5E863-4638-4E1D-BFDE-399D028AC4ED}" srcOrd="20" destOrd="0" presId="urn:microsoft.com/office/officeart/2005/8/layout/target3"/>
    <dgm:cxn modelId="{1D4ACEC0-04EB-47D0-87C0-FC3AB75C28F2}" type="presParOf" srcId="{333A1088-737F-45CB-B68E-254E46348037}" destId="{5A5FFA88-C948-4069-8E93-59FA12366E83}" srcOrd="21" destOrd="0" presId="urn:microsoft.com/office/officeart/2005/8/layout/target3"/>
    <dgm:cxn modelId="{F16F7983-E22D-4ED1-9A0E-8C3E3419D7D7}" type="presParOf" srcId="{333A1088-737F-45CB-B68E-254E46348037}" destId="{0EEDFEC5-C87D-4C9F-8473-8CFC3571D214}" srcOrd="22" destOrd="0" presId="urn:microsoft.com/office/officeart/2005/8/layout/target3"/>
    <dgm:cxn modelId="{BFB8E8D0-8FA7-4856-B878-6527BBE2FD00}" type="presParOf" srcId="{333A1088-737F-45CB-B68E-254E46348037}" destId="{50D58175-D271-47CB-9246-C7027F4DE3A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25000"/>
                <a:shade val="100000"/>
                <a:hueMod val="100000"/>
                <a:sat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outerShdw blurRad="38100" dist="25400" dir="5400000" algn="br" rotWithShape="0">
            <a:srgbClr val="000000">
              <a:alpha val="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25000"/>
                <a:shade val="100000"/>
                <a:hueMod val="100000"/>
                <a:sat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outerShdw blurRad="38100" dist="25400" dir="5400000" algn="br" rotWithShape="0">
            <a:srgbClr val="000000">
              <a:alpha val="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25000"/>
                <a:shade val="100000"/>
                <a:hueMod val="100000"/>
                <a:sat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outerShdw blurRad="38100" dist="25400" dir="5400000" algn="br" rotWithShape="0">
            <a:srgbClr val="000000">
              <a:alpha val="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9422"/>
          <a:ext cx="5350878" cy="16510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VY_32_INOVACE_18_Matematika pro 6.ročník_Krácení zlomků</a:t>
          </a:r>
          <a:endParaRPr lang="cs-CZ" sz="1300" b="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639422"/>
        <a:ext cx="5350878" cy="317504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25000"/>
                <a:shade val="100000"/>
                <a:hueMod val="100000"/>
                <a:sat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outerShdw blurRad="38100" dist="25400" dir="5400000" algn="br" rotWithShape="0">
            <a:srgbClr val="000000">
              <a:alpha val="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002238"/>
          <a:ext cx="5350878" cy="11164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 Krácení zlomků</a:t>
          </a:r>
          <a:endParaRPr lang="cs-CZ" sz="1500" kern="1200" dirty="0"/>
        </a:p>
      </dsp:txBody>
      <dsp:txXfrm>
        <a:off x="1273857" y="1002238"/>
        <a:ext cx="5350878" cy="293809"/>
      </dsp:txXfrm>
    </dsp:sp>
    <dsp:sp modelId="{C540C113-4D83-486C-A15D-C7CCBEB668A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25000"/>
                <a:shade val="100000"/>
                <a:hueMod val="100000"/>
                <a:sat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outerShdw blurRad="38100" dist="25400" dir="5400000" algn="br" rotWithShape="0">
            <a:srgbClr val="000000">
              <a:alpha val="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A03367-DFAB-491E-BBD2-52B873028E62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</a:t>
          </a:r>
          <a:r>
            <a:rPr lang="cs-CZ" sz="1500" kern="1200" smtClean="0"/>
            <a:t>: </a:t>
          </a:r>
          <a:r>
            <a:rPr lang="cs-CZ" sz="1500" kern="1200" smtClean="0"/>
            <a:t>březen 2012</a:t>
          </a:r>
          <a:endParaRPr lang="cs-CZ" sz="1500" kern="1200" dirty="0"/>
        </a:p>
      </dsp:txBody>
      <dsp:txXfrm>
        <a:off x="1273857" y="1273857"/>
        <a:ext cx="5350878" cy="318465"/>
      </dsp:txXfrm>
    </dsp:sp>
    <dsp:sp modelId="{A11FA277-3DCD-4B3C-8476-A259DF95272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25000"/>
                <a:shade val="100000"/>
                <a:hueMod val="100000"/>
                <a:sat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outerShdw blurRad="38100" dist="25400" dir="5400000" algn="br" rotWithShape="0">
            <a:srgbClr val="000000">
              <a:alpha val="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415240F-63CC-4314-BADC-C09BC21F1D8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106504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01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	Digitální učební materiál Krácení zlomků je určen pro zavedení této problematiky v šesté třídě nebo pro její zopakování v sedmé třídě základní školy. Materiál navazuje na rozšiřování zlomků a předpokládá, že žáci již umí zlomky rozšiřovat. Prezentaci je vhodné předvádět na interaktivní tabuli.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859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Krácení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231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7"/>
            <a:ext cx="8229600" cy="221741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dirty="0" smtClean="0"/>
              <a:t>Zlomek zkrátíme tak, že čitatele i jmenovatele vydělíme stejným přirozeným číslem, které je společným dělitelem obou čísel (čitatele i jmenovatele).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Krácení zlomku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4221088"/>
                <a:ext cx="2857770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9 :3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6 :3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221088"/>
                <a:ext cx="2857770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061722" y="4221088"/>
                <a:ext cx="3354700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16 :4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20 :4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722" y="4221088"/>
                <a:ext cx="3354700" cy="110421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431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7"/>
            <a:ext cx="8229600" cy="8492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Najdi číslo, kterým lze zlomek zkrátit a zkrať jej.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1" y="3861048"/>
                <a:ext cx="80663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1" y="3861048"/>
                <a:ext cx="806631" cy="11006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9552" y="2348880"/>
                <a:ext cx="806631" cy="1115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348880"/>
                <a:ext cx="806631" cy="1115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860032" y="5517232"/>
                <a:ext cx="80663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5517232"/>
                <a:ext cx="806631" cy="11006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860032" y="3861048"/>
                <a:ext cx="80663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3861048"/>
                <a:ext cx="806631" cy="11006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60032" y="2348880"/>
                <a:ext cx="558166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2348880"/>
                <a:ext cx="558166" cy="11006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9552" y="5517232"/>
                <a:ext cx="558166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517232"/>
                <a:ext cx="558166" cy="110068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719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Zkrať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420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540</m:t>
                        </m:r>
                      </m:den>
                    </m:f>
                  </m:oMath>
                </a14:m>
                <a:r>
                  <a:rPr lang="cs-CZ" sz="3500" dirty="0" smtClean="0"/>
                  <a:t> </a:t>
                </a:r>
                <a:r>
                  <a:rPr lang="cs-CZ" dirty="0" smtClean="0"/>
                  <a:t>těmito čísly: 6, 10, 3, 2, 60</a:t>
                </a: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553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7"/>
            <a:ext cx="8229600" cy="12813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Zakroužkuj ty ze zlomků, které půjdou krátit. Jakým číslem je můžeme zkrátit?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4221088"/>
                <a:ext cx="7848872" cy="11471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     </m:t>
                      </m:r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     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22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     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     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     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33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221088"/>
                <a:ext cx="7848872" cy="114717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126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7"/>
            <a:ext cx="8229600" cy="178536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dirty="0" smtClean="0"/>
              <a:t>Říkáme, že zlomek je v základním tvaru, jestliže čitatel i jmenovatel jsou nesoudělná čísla (jejich největší společný dělitel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tvar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3861048"/>
                <a:ext cx="558166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861048"/>
                <a:ext cx="558166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835696" y="3839567"/>
                <a:ext cx="558166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3839567"/>
                <a:ext cx="558166" cy="11006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059832" y="3864542"/>
                <a:ext cx="558166" cy="10972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3864542"/>
                <a:ext cx="558166" cy="109722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55976" y="3864542"/>
                <a:ext cx="558166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3864542"/>
                <a:ext cx="558166" cy="110421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39552" y="5373216"/>
            <a:ext cx="35283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Najdeš nějaké další?</a:t>
            </a:r>
            <a:endParaRPr lang="cs-CZ" sz="3000" dirty="0"/>
          </a:p>
        </p:txBody>
      </p:sp>
      <p:sp>
        <p:nvSpPr>
          <p:cNvPr id="9" name="Obdélník 8"/>
          <p:cNvSpPr/>
          <p:nvPr/>
        </p:nvSpPr>
        <p:spPr>
          <a:xfrm>
            <a:off x="3851920" y="5301208"/>
            <a:ext cx="5184576" cy="12961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493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7"/>
            <a:ext cx="8229600" cy="7052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Zkrať zlomky na základní tvar: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08146" y="5402166"/>
                <a:ext cx="806631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8146" y="5402166"/>
                <a:ext cx="806631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908145" y="3649960"/>
                <a:ext cx="806631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8145" y="3649960"/>
                <a:ext cx="806631" cy="110421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08146" y="2204864"/>
                <a:ext cx="806631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8146" y="2204864"/>
                <a:ext cx="806631" cy="110421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76055" y="5402166"/>
                <a:ext cx="1055097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5" y="5402166"/>
                <a:ext cx="1055097" cy="11006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076056" y="3612474"/>
                <a:ext cx="80663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20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35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612474"/>
                <a:ext cx="806631" cy="11006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76056" y="2204864"/>
                <a:ext cx="806631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2204864"/>
                <a:ext cx="806631" cy="11042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996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ODVÁRKO, Oldřich; KADLEČEK, Jiří. </a:t>
            </a:r>
            <a:r>
              <a:rPr lang="cs-CZ" sz="2000" i="1" dirty="0" smtClean="0"/>
              <a:t>Matematika pro 7.ročník základní školy : 1.díl</a:t>
            </a:r>
            <a:r>
              <a:rPr lang="cs-CZ" sz="2000" dirty="0" smtClean="0"/>
              <a:t>. 1.vydání. Praha : Prometheus, 1998. 88 s. ISBN 80-7196-111-6.</a:t>
            </a:r>
          </a:p>
          <a:p>
            <a:pPr marL="109728" indent="0">
              <a:buFont typeface="Arial" pitchFamily="34" charset="0"/>
              <a:buNone/>
            </a:pPr>
            <a:endParaRPr lang="cs-CZ" sz="2000" dirty="0" smtClean="0"/>
          </a:p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8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40</TotalTime>
  <Words>318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Mountain</vt:lpstr>
      <vt:lpstr>Prezentace aplikace PowerPoint</vt:lpstr>
      <vt:lpstr>Anotace</vt:lpstr>
      <vt:lpstr>Krácení</vt:lpstr>
      <vt:lpstr>Krácení zlomku</vt:lpstr>
      <vt:lpstr>Př.</vt:lpstr>
      <vt:lpstr>Př.</vt:lpstr>
      <vt:lpstr>Př.</vt:lpstr>
      <vt:lpstr>Základní tvar</vt:lpstr>
      <vt:lpstr>Př.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15</cp:revision>
  <dcterms:created xsi:type="dcterms:W3CDTF">2012-03-23T13:27:40Z</dcterms:created>
  <dcterms:modified xsi:type="dcterms:W3CDTF">2012-05-21T09:28:27Z</dcterms:modified>
</cp:coreProperties>
</file>