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4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3.xml" ContentType="application/vnd.openxmlformats-officedocument.drawingml.diagramData+xml"/>
  <Override PartName="/ppt/diagrams/data5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5.png"/><Relationship Id="rId4" Type="http://schemas.openxmlformats.org/officeDocument/2006/relationships/image" Target="../media/image6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VY_32_INOVACE_19_Matematika pro 6.ročník_Zlomky-porovnávání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 Zlomky-porovnávání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2A9CA028-6AB4-4205-B91B-D04609B351C4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57FF371A-7B98-47C9-9EF2-6E59025ABAEF}" type="parTrans" cxnId="{C53E6B14-316E-4E1D-9EF4-21D4D7D6D95F}">
      <dgm:prSet/>
      <dgm:spPr/>
      <dgm:t>
        <a:bodyPr/>
        <a:lstStyle/>
        <a:p>
          <a:pPr algn="l"/>
          <a:endParaRPr lang="cs-CZ"/>
        </a:p>
      </dgm:t>
    </dgm:pt>
    <dgm:pt modelId="{CE9533B7-60F0-4941-82C4-28113474DD1E}" type="sibTrans" cxnId="{C53E6B14-316E-4E1D-9EF4-21D4D7D6D95F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11EF6B0-C5D6-4094-BEFE-FD215C164C5A}" type="pres">
      <dgm:prSet presAssocID="{2A9CA028-6AB4-4205-B91B-D04609B351C4}" presName="vertSpace5" presStyleLbl="node1" presStyleIdx="3" presStyleCnt="6"/>
      <dgm:spPr/>
      <dgm:t>
        <a:bodyPr/>
        <a:lstStyle/>
        <a:p>
          <a:endParaRPr lang="cs-CZ"/>
        </a:p>
      </dgm:t>
    </dgm:pt>
    <dgm:pt modelId="{7D577E34-BE00-4382-BC32-EBAA83B54268}" type="pres">
      <dgm:prSet presAssocID="{2A9CA028-6AB4-4205-B91B-D04609B351C4}" presName="circle5" presStyleLbl="node1" presStyleIdx="4" presStyleCnt="6"/>
      <dgm:spPr/>
      <dgm:t>
        <a:bodyPr/>
        <a:lstStyle/>
        <a:p>
          <a:endParaRPr lang="cs-CZ"/>
        </a:p>
      </dgm:t>
    </dgm:pt>
    <dgm:pt modelId="{9EF8CA55-EB02-40C5-B66E-E6A67A79C1F1}" type="pres">
      <dgm:prSet presAssocID="{2A9CA028-6AB4-4205-B91B-D04609B351C4}" presName="rect5" presStyleLbl="alignAcc1" presStyleIdx="4" presStyleCnt="6"/>
      <dgm:spPr/>
      <dgm:t>
        <a:bodyPr/>
        <a:lstStyle/>
        <a:p>
          <a:endParaRPr lang="cs-CZ"/>
        </a:p>
      </dgm:t>
    </dgm:pt>
    <dgm:pt modelId="{F20627D9-583C-4D3E-945B-A3C6393EBD9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761C029D-1280-40FB-9472-711529FA7D4B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521FB4A3-60D5-4E35-93D2-8C635D234D4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C88717-8FD0-46AB-84D5-A02CA288061F}" type="pres">
      <dgm:prSet presAssocID="{2A9CA028-6AB4-4205-B91B-D04609B351C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EECAF7-5810-4EC6-97E8-B6A2D04487E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E99587-BBC6-4B38-9271-5439EA7DA6A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0DCA35C-73A0-4086-B40D-F0621599CA24}" type="presOf" srcId="{4C35D32F-0EAB-4CD7-82EE-45574DC2A586}" destId="{521FB4A3-60D5-4E35-93D2-8C635D234D4F}" srcOrd="0" destOrd="0" presId="urn:microsoft.com/office/officeart/2005/8/layout/target3"/>
    <dgm:cxn modelId="{4802DFA3-FC98-4A81-8E4C-86185CE4CCF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C55DDA5-A0E6-41FE-A719-C25D09CFE75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4E852B-46A5-4C91-97EE-D50A102A24D7}" type="presOf" srcId="{B651F6E3-6281-48DB-9319-2AEAFDAE7572}" destId="{619D679B-A015-4ECF-8348-D1034C574F40}" srcOrd="0" destOrd="0" presId="urn:microsoft.com/office/officeart/2005/8/layout/target3"/>
    <dgm:cxn modelId="{C53E6B14-316E-4E1D-9EF4-21D4D7D6D95F}" srcId="{757F3AB3-0718-4624-B441-E567A8F0AB56}" destId="{2A9CA028-6AB4-4205-B91B-D04609B351C4}" srcOrd="4" destOrd="0" parTransId="{57FF371A-7B98-47C9-9EF2-6E59025ABAEF}" sibTransId="{CE9533B7-60F0-4941-82C4-28113474DD1E}"/>
    <dgm:cxn modelId="{5ECBC53B-83E7-497C-A244-59BAA24DD4CF}" type="presOf" srcId="{2A9CA028-6AB4-4205-B91B-D04609B351C4}" destId="{9EF8CA55-EB02-40C5-B66E-E6A67A79C1F1}" srcOrd="0" destOrd="0" presId="urn:microsoft.com/office/officeart/2005/8/layout/target3"/>
    <dgm:cxn modelId="{F2D57E22-F3C5-4965-ABEB-CD3D2FE606F7}" type="presOf" srcId="{D1D4F407-5343-4D3F-B5B9-D407B03CAEB4}" destId="{AED2198E-93D5-4001-81B4-73124B309672}" srcOrd="1" destOrd="0" presId="urn:microsoft.com/office/officeart/2005/8/layout/target3"/>
    <dgm:cxn modelId="{439A0F9B-AB4D-4852-A3EA-FDCEF4F29DDA}" type="presOf" srcId="{D8197B8C-B260-4A16-BDF4-0947B075E274}" destId="{5A5FFA88-C948-4069-8E93-59FA12366E83}" srcOrd="1" destOrd="0" presId="urn:microsoft.com/office/officeart/2005/8/layout/target3"/>
    <dgm:cxn modelId="{36F679C5-F59A-4FD4-824E-C1DB9874D0AD}" type="presOf" srcId="{B651F6E3-6281-48DB-9319-2AEAFDAE7572}" destId="{6BB5E863-4638-4E1D-BFDE-399D028AC4ED}" srcOrd="1" destOrd="0" presId="urn:microsoft.com/office/officeart/2005/8/layout/target3"/>
    <dgm:cxn modelId="{C074B1AC-B4EE-4DBA-A057-1A78F50AA47D}" type="presOf" srcId="{4C35D32F-0EAB-4CD7-82EE-45574DC2A586}" destId="{D4EECAF7-5810-4EC6-97E8-B6A2D04487E2}" srcOrd="1" destOrd="0" presId="urn:microsoft.com/office/officeart/2005/8/layout/target3"/>
    <dgm:cxn modelId="{A15568F7-1882-4267-AABF-32D3AD4680B3}" type="presOf" srcId="{757F3AB3-0718-4624-B441-E567A8F0AB56}" destId="{333A1088-737F-45CB-B68E-254E46348037}" srcOrd="0" destOrd="0" presId="urn:microsoft.com/office/officeart/2005/8/layout/target3"/>
    <dgm:cxn modelId="{430D70E7-4370-44A7-85A1-4D7096F5DC4B}" type="presOf" srcId="{D8197B8C-B260-4A16-BDF4-0947B075E274}" destId="{25B08C86-7E15-44DC-BE7F-FFB55DD49D12}" srcOrd="0" destOrd="0" presId="urn:microsoft.com/office/officeart/2005/8/layout/target3"/>
    <dgm:cxn modelId="{739AA7F8-175C-4A32-8A7A-585EBF3B9296}" type="presOf" srcId="{2A9CA028-6AB4-4205-B91B-D04609B351C4}" destId="{E9C88717-8FD0-46AB-84D5-A02CA288061F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C051A8-B84B-4B0D-8F10-C00DD7A38578}" type="presParOf" srcId="{333A1088-737F-45CB-B68E-254E46348037}" destId="{F5ABB229-8D3B-4694-996A-96F23CF14429}" srcOrd="0" destOrd="0" presId="urn:microsoft.com/office/officeart/2005/8/layout/target3"/>
    <dgm:cxn modelId="{1111078A-F710-4E8D-98B6-1533AFA899C5}" type="presParOf" srcId="{333A1088-737F-45CB-B68E-254E46348037}" destId="{F41139FD-01EE-4571-8B17-4FB00FC51163}" srcOrd="1" destOrd="0" presId="urn:microsoft.com/office/officeart/2005/8/layout/target3"/>
    <dgm:cxn modelId="{3CF2523A-8DCD-4DC0-B3B6-C8F16A00C418}" type="presParOf" srcId="{333A1088-737F-45CB-B68E-254E46348037}" destId="{D005CE8C-CC26-4C3E-AC11-E15060ECD759}" srcOrd="2" destOrd="0" presId="urn:microsoft.com/office/officeart/2005/8/layout/target3"/>
    <dgm:cxn modelId="{1D69DEDE-D36E-465B-BF33-3135088478B9}" type="presParOf" srcId="{333A1088-737F-45CB-B68E-254E46348037}" destId="{2C702D82-9B77-49B7-9568-BB8EB47C3372}" srcOrd="3" destOrd="0" presId="urn:microsoft.com/office/officeart/2005/8/layout/target3"/>
    <dgm:cxn modelId="{6D2A314C-E5CF-4186-A27E-5C367317D4F4}" type="presParOf" srcId="{333A1088-737F-45CB-B68E-254E46348037}" destId="{A52A0455-90FF-4808-ABD0-F02540D31D5A}" srcOrd="4" destOrd="0" presId="urn:microsoft.com/office/officeart/2005/8/layout/target3"/>
    <dgm:cxn modelId="{911CA60A-296B-4377-BCD9-1910E5AE2255}" type="presParOf" srcId="{333A1088-737F-45CB-B68E-254E46348037}" destId="{6140AFEC-043D-4C43-A2F9-D0F5331DF3A3}" srcOrd="5" destOrd="0" presId="urn:microsoft.com/office/officeart/2005/8/layout/target3"/>
    <dgm:cxn modelId="{CA4C37AA-793D-4614-8624-B51018963660}" type="presParOf" srcId="{333A1088-737F-45CB-B68E-254E46348037}" destId="{9358AC05-5D7D-4327-9F80-1AD486AEA664}" srcOrd="6" destOrd="0" presId="urn:microsoft.com/office/officeart/2005/8/layout/target3"/>
    <dgm:cxn modelId="{EF3ADF83-96CD-42E8-BEFF-641A54BB609A}" type="presParOf" srcId="{333A1088-737F-45CB-B68E-254E46348037}" destId="{313FC574-E1CD-4FB4-B054-0B805CE0447D}" srcOrd="7" destOrd="0" presId="urn:microsoft.com/office/officeart/2005/8/layout/target3"/>
    <dgm:cxn modelId="{AD0074CD-0862-4E0A-BFAE-AEC2357B5D93}" type="presParOf" srcId="{333A1088-737F-45CB-B68E-254E46348037}" destId="{619D679B-A015-4ECF-8348-D1034C574F40}" srcOrd="8" destOrd="0" presId="urn:microsoft.com/office/officeart/2005/8/layout/target3"/>
    <dgm:cxn modelId="{3AC10538-8635-4CC5-BC71-7BF158220152}" type="presParOf" srcId="{333A1088-737F-45CB-B68E-254E46348037}" destId="{322283A8-4A27-4CDA-BAE3-F381106A9174}" srcOrd="9" destOrd="0" presId="urn:microsoft.com/office/officeart/2005/8/layout/target3"/>
    <dgm:cxn modelId="{C71ED34C-E833-4C0F-B9FD-4615BCF9B4B6}" type="presParOf" srcId="{333A1088-737F-45CB-B68E-254E46348037}" destId="{FFC9F71D-1B4F-4AD9-A4A6-86ADEFC8AF5C}" srcOrd="10" destOrd="0" presId="urn:microsoft.com/office/officeart/2005/8/layout/target3"/>
    <dgm:cxn modelId="{0424F3E6-FB75-4060-9394-F6E363421E26}" type="presParOf" srcId="{333A1088-737F-45CB-B68E-254E46348037}" destId="{25B08C86-7E15-44DC-BE7F-FFB55DD49D12}" srcOrd="11" destOrd="0" presId="urn:microsoft.com/office/officeart/2005/8/layout/target3"/>
    <dgm:cxn modelId="{36CB5A47-4AFB-4213-A1B9-E90FCDB0E695}" type="presParOf" srcId="{333A1088-737F-45CB-B68E-254E46348037}" destId="{611EF6B0-C5D6-4094-BEFE-FD215C164C5A}" srcOrd="12" destOrd="0" presId="urn:microsoft.com/office/officeart/2005/8/layout/target3"/>
    <dgm:cxn modelId="{850ADFC7-08F7-485D-B85A-207E2E635074}" type="presParOf" srcId="{333A1088-737F-45CB-B68E-254E46348037}" destId="{7D577E34-BE00-4382-BC32-EBAA83B54268}" srcOrd="13" destOrd="0" presId="urn:microsoft.com/office/officeart/2005/8/layout/target3"/>
    <dgm:cxn modelId="{CD425999-EA81-4578-A457-32F5A8BB2C9F}" type="presParOf" srcId="{333A1088-737F-45CB-B68E-254E46348037}" destId="{9EF8CA55-EB02-40C5-B66E-E6A67A79C1F1}" srcOrd="14" destOrd="0" presId="urn:microsoft.com/office/officeart/2005/8/layout/target3"/>
    <dgm:cxn modelId="{627E5D82-C85B-4123-A914-989643F921E0}" type="presParOf" srcId="{333A1088-737F-45CB-B68E-254E46348037}" destId="{F20627D9-583C-4D3E-945B-A3C6393EBD99}" srcOrd="15" destOrd="0" presId="urn:microsoft.com/office/officeart/2005/8/layout/target3"/>
    <dgm:cxn modelId="{438DEEC9-A4E5-4E78-8AFF-A2E0D14C25B1}" type="presParOf" srcId="{333A1088-737F-45CB-B68E-254E46348037}" destId="{761C029D-1280-40FB-9472-711529FA7D4B}" srcOrd="16" destOrd="0" presId="urn:microsoft.com/office/officeart/2005/8/layout/target3"/>
    <dgm:cxn modelId="{D7713B5C-7F55-4537-BEE3-DDE5D5A8145A}" type="presParOf" srcId="{333A1088-737F-45CB-B68E-254E46348037}" destId="{521FB4A3-60D5-4E35-93D2-8C635D234D4F}" srcOrd="17" destOrd="0" presId="urn:microsoft.com/office/officeart/2005/8/layout/target3"/>
    <dgm:cxn modelId="{C8F0D72C-CDEC-4AF7-86C8-DBD561CE8103}" type="presParOf" srcId="{333A1088-737F-45CB-B68E-254E46348037}" destId="{AED2198E-93D5-4001-81B4-73124B309672}" srcOrd="18" destOrd="0" presId="urn:microsoft.com/office/officeart/2005/8/layout/target3"/>
    <dgm:cxn modelId="{9352D805-4E83-47BE-B446-10CD0ED77B38}" type="presParOf" srcId="{333A1088-737F-45CB-B68E-254E46348037}" destId="{2BE915AB-18AA-4053-B92C-3BFC9ED204BB}" srcOrd="19" destOrd="0" presId="urn:microsoft.com/office/officeart/2005/8/layout/target3"/>
    <dgm:cxn modelId="{12CFC3A2-DC26-4D48-99D8-706C810794EB}" type="presParOf" srcId="{333A1088-737F-45CB-B68E-254E46348037}" destId="{6BB5E863-4638-4E1D-BFDE-399D028AC4ED}" srcOrd="20" destOrd="0" presId="urn:microsoft.com/office/officeart/2005/8/layout/target3"/>
    <dgm:cxn modelId="{9ECB46BF-333D-45A7-9A02-74C7674F5E98}" type="presParOf" srcId="{333A1088-737F-45CB-B68E-254E46348037}" destId="{5A5FFA88-C948-4069-8E93-59FA12366E83}" srcOrd="21" destOrd="0" presId="urn:microsoft.com/office/officeart/2005/8/layout/target3"/>
    <dgm:cxn modelId="{846F32C0-F2B1-4A9F-8A70-2D4223975D5E}" type="presParOf" srcId="{333A1088-737F-45CB-B68E-254E46348037}" destId="{E9C88717-8FD0-46AB-84D5-A02CA288061F}" srcOrd="22" destOrd="0" presId="urn:microsoft.com/office/officeart/2005/8/layout/target3"/>
    <dgm:cxn modelId="{D31F3FB7-4320-44EA-97EF-C906117DA21B}" type="presParOf" srcId="{333A1088-737F-45CB-B68E-254E46348037}" destId="{D4EECAF7-5810-4EC6-97E8-B6A2D04487E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F892AC-FBD6-46C7-ACFC-2C1E5E3DE9E4}" type="doc">
      <dgm:prSet loTypeId="urn:microsoft.com/office/officeart/2005/8/layout/cycle2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4286E705-D4BC-4EF5-8711-9FD4EE579021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5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5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4286E705-D4BC-4EF5-8711-9FD4EE579021}">
          <dgm:prSet phldrT="[Text]" custT="1"/>
          <dgm:spPr/>
          <dgm:t>
            <a:bodyPr/>
            <a:lstStyle/>
            <a:p>
              <a:r>
                <a:rPr lang="cs-CZ" sz="2500" b="0" i="0" smtClean="0">
                  <a:latin typeface="Cambria Math"/>
                </a:rPr>
                <a:t>3/7</a:t>
              </a:r>
              <a:endParaRPr lang="cs-CZ" sz="2500" dirty="0"/>
            </a:p>
          </dgm:t>
        </dgm:pt>
      </mc:Fallback>
    </mc:AlternateContent>
    <dgm:pt modelId="{E419091A-0BE3-4D49-A42B-A9FCDA22FE8C}" type="parTrans" cxnId="{CF46A29F-7A01-4E2D-93BA-502366D62FBF}">
      <dgm:prSet/>
      <dgm:spPr/>
      <dgm:t>
        <a:bodyPr/>
        <a:lstStyle/>
        <a:p>
          <a:endParaRPr lang="cs-CZ"/>
        </a:p>
      </dgm:t>
    </dgm:pt>
    <dgm:pt modelId="{005A915E-3393-4D26-B0CB-5855EE3A10F3}" type="sibTrans" cxnId="{CF46A29F-7A01-4E2D-93BA-502366D62FBF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14D72ACD-0C23-4634-8CF2-998C2071F0CB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14D72ACD-0C23-4634-8CF2-998C2071F0CB}">
          <dgm:prSet phldrT="[Text]" custT="1"/>
          <dgm:spPr/>
          <dgm:t>
            <a:bodyPr/>
            <a:lstStyle/>
            <a:p>
              <a:r>
                <a:rPr lang="cs-CZ" sz="2500" i="0" smtClean="0">
                  <a:latin typeface="Cambria Math"/>
                </a:rPr>
                <a:t>/</a:t>
              </a:r>
              <a:endParaRPr lang="cs-CZ" sz="2500" dirty="0"/>
            </a:p>
          </dgm:t>
        </dgm:pt>
      </mc:Fallback>
    </mc:AlternateContent>
    <dgm:pt modelId="{86209FE6-AAB3-4A3F-B3B6-5B809379CAFB}" type="parTrans" cxnId="{472E4426-F6B4-422F-8978-862E15EEBCDE}">
      <dgm:prSet/>
      <dgm:spPr/>
      <dgm:t>
        <a:bodyPr/>
        <a:lstStyle/>
        <a:p>
          <a:endParaRPr lang="cs-CZ"/>
        </a:p>
      </dgm:t>
    </dgm:pt>
    <dgm:pt modelId="{1AA8EBBF-102C-4A77-AA93-BE6C903194C0}" type="sibTrans" cxnId="{472E4426-F6B4-422F-8978-862E15EEBCDE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87446874-5789-4D7C-B37E-58C7C4752A1D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87446874-5789-4D7C-B37E-58C7C4752A1D}">
          <dgm:prSet phldrT="[Text]" custT="1"/>
          <dgm:spPr/>
          <dgm:t>
            <a:bodyPr/>
            <a:lstStyle/>
            <a:p>
              <a:r>
                <a:rPr lang="cs-CZ" sz="2500" i="0" smtClean="0">
                  <a:latin typeface="Cambria Math"/>
                </a:rPr>
                <a:t>/</a:t>
              </a:r>
              <a:endParaRPr lang="cs-CZ" sz="2500" dirty="0"/>
            </a:p>
          </dgm:t>
        </dgm:pt>
      </mc:Fallback>
    </mc:AlternateContent>
    <dgm:pt modelId="{854CE741-EC86-4E3D-93D2-B52794A12515}" type="parTrans" cxnId="{DCADF998-1B0E-41C1-943C-F5FBD9CA222F}">
      <dgm:prSet/>
      <dgm:spPr/>
      <dgm:t>
        <a:bodyPr/>
        <a:lstStyle/>
        <a:p>
          <a:endParaRPr lang="cs-CZ"/>
        </a:p>
      </dgm:t>
    </dgm:pt>
    <dgm:pt modelId="{8EC5A342-B14B-4B3F-9530-816BFD08C668}" type="sibTrans" cxnId="{DCADF998-1B0E-41C1-943C-F5FBD9CA222F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BD2FA689-51C3-4EBE-ABC3-94D18740EBFD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BD2FA689-51C3-4EBE-ABC3-94D18740EBFD}">
          <dgm:prSet phldrT="[Text]" custT="1"/>
          <dgm:spPr/>
          <dgm:t>
            <a:bodyPr/>
            <a:lstStyle/>
            <a:p>
              <a:r>
                <a:rPr lang="cs-CZ" sz="2500" i="0" smtClean="0">
                  <a:latin typeface="Cambria Math"/>
                </a:rPr>
                <a:t>/</a:t>
              </a:r>
              <a:endParaRPr lang="cs-CZ" sz="2500" dirty="0"/>
            </a:p>
          </dgm:t>
        </dgm:pt>
      </mc:Fallback>
    </mc:AlternateContent>
    <dgm:pt modelId="{89307AC5-B75B-4A1B-B273-CAF973C2C296}" type="parTrans" cxnId="{84E56EA7-CF51-48BB-8720-E897EF636B60}">
      <dgm:prSet/>
      <dgm:spPr/>
      <dgm:t>
        <a:bodyPr/>
        <a:lstStyle/>
        <a:p>
          <a:endParaRPr lang="cs-CZ"/>
        </a:p>
      </dgm:t>
    </dgm:pt>
    <dgm:pt modelId="{4A393EC3-BD41-4B77-ADB1-C808FD18F547}" type="sibTrans" cxnId="{84E56EA7-CF51-48BB-8720-E897EF636B60}">
      <dgm:prSet/>
      <dgm:spPr/>
      <dgm:t>
        <a:bodyPr/>
        <a:lstStyle/>
        <a:p>
          <a:endParaRPr lang="cs-CZ"/>
        </a:p>
      </dgm:t>
    </dgm:pt>
    <dgm:pt modelId="{7658CE0E-E19C-442A-A10A-5134B5389907}" type="pres">
      <dgm:prSet presAssocID="{7BF892AC-FBD6-46C7-ACFC-2C1E5E3DE9E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DF98C-70EA-4DA2-B7BD-FEE0B5DB4CBD}" type="pres">
      <dgm:prSet presAssocID="{4286E705-D4BC-4EF5-8711-9FD4EE57902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ECE6B-9085-42CF-9D08-8C6E58A16D52}" type="pres">
      <dgm:prSet presAssocID="{005A915E-3393-4D26-B0CB-5855EE3A10F3}" presName="sibTrans" presStyleLbl="sibTrans2D1" presStyleIdx="0" presStyleCnt="4"/>
      <dgm:spPr/>
      <dgm:t>
        <a:bodyPr/>
        <a:lstStyle/>
        <a:p>
          <a:endParaRPr lang="cs-CZ"/>
        </a:p>
      </dgm:t>
    </dgm:pt>
    <dgm:pt modelId="{81FF0D27-E6FE-46C3-B4D9-5A7348FCE2C0}" type="pres">
      <dgm:prSet presAssocID="{005A915E-3393-4D26-B0CB-5855EE3A10F3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238CDC7C-4191-4141-85B0-B0C6D5F78853}" type="pres">
      <dgm:prSet presAssocID="{14D72ACD-0C23-4634-8CF2-998C2071F0C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4F9DD-309F-476A-89F5-63032831BE29}" type="pres">
      <dgm:prSet presAssocID="{1AA8EBBF-102C-4A77-AA93-BE6C903194C0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B5738EA-926A-4388-8CA8-E76852B2FCE1}" type="pres">
      <dgm:prSet presAssocID="{1AA8EBBF-102C-4A77-AA93-BE6C903194C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A184D753-8B45-48D2-9B93-23AE55B5E657}" type="pres">
      <dgm:prSet presAssocID="{87446874-5789-4D7C-B37E-58C7C4752A1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2FEB1-6ECE-44B5-A0F4-9AD5C4C32D80}" type="pres">
      <dgm:prSet presAssocID="{8EC5A342-B14B-4B3F-9530-816BFD08C668}" presName="sibTrans" presStyleLbl="sibTrans2D1" presStyleIdx="2" presStyleCnt="4"/>
      <dgm:spPr/>
      <dgm:t>
        <a:bodyPr/>
        <a:lstStyle/>
        <a:p>
          <a:endParaRPr lang="cs-CZ"/>
        </a:p>
      </dgm:t>
    </dgm:pt>
    <dgm:pt modelId="{E2D85399-C3D9-477F-96CB-8703CA72BF3E}" type="pres">
      <dgm:prSet presAssocID="{8EC5A342-B14B-4B3F-9530-816BFD08C668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D96DE80D-1126-4461-A21A-F6729C7E0C52}" type="pres">
      <dgm:prSet presAssocID="{BD2FA689-51C3-4EBE-ABC3-94D18740EBF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D06D29-738F-4518-9D0E-375FF25DB226}" type="pres">
      <dgm:prSet presAssocID="{4A393EC3-BD41-4B77-ADB1-C808FD18F547}" presName="sibTrans" presStyleLbl="sibTrans2D1" presStyleIdx="3" presStyleCnt="4"/>
      <dgm:spPr/>
      <dgm:t>
        <a:bodyPr/>
        <a:lstStyle/>
        <a:p>
          <a:endParaRPr lang="cs-CZ"/>
        </a:p>
      </dgm:t>
    </dgm:pt>
    <dgm:pt modelId="{E43A1537-C3EE-4F83-8A84-47FBB2DC09D0}" type="pres">
      <dgm:prSet presAssocID="{4A393EC3-BD41-4B77-ADB1-C808FD18F547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8E62BF61-FA15-4715-B7C5-51B4EF46BEF7}" type="presOf" srcId="{4A393EC3-BD41-4B77-ADB1-C808FD18F547}" destId="{E43A1537-C3EE-4F83-8A84-47FBB2DC09D0}" srcOrd="1" destOrd="0" presId="urn:microsoft.com/office/officeart/2005/8/layout/cycle2"/>
    <dgm:cxn modelId="{DCADF998-1B0E-41C1-943C-F5FBD9CA222F}" srcId="{7BF892AC-FBD6-46C7-ACFC-2C1E5E3DE9E4}" destId="{87446874-5789-4D7C-B37E-58C7C4752A1D}" srcOrd="2" destOrd="0" parTransId="{854CE741-EC86-4E3D-93D2-B52794A12515}" sibTransId="{8EC5A342-B14B-4B3F-9530-816BFD08C668}"/>
    <dgm:cxn modelId="{C80F992E-BDF4-43EB-BBCB-8BE7919FC43F}" type="presOf" srcId="{7BF892AC-FBD6-46C7-ACFC-2C1E5E3DE9E4}" destId="{7658CE0E-E19C-442A-A10A-5134B5389907}" srcOrd="0" destOrd="0" presId="urn:microsoft.com/office/officeart/2005/8/layout/cycle2"/>
    <dgm:cxn modelId="{CF46A29F-7A01-4E2D-93BA-502366D62FBF}" srcId="{7BF892AC-FBD6-46C7-ACFC-2C1E5E3DE9E4}" destId="{4286E705-D4BC-4EF5-8711-9FD4EE579021}" srcOrd="0" destOrd="0" parTransId="{E419091A-0BE3-4D49-A42B-A9FCDA22FE8C}" sibTransId="{005A915E-3393-4D26-B0CB-5855EE3A10F3}"/>
    <dgm:cxn modelId="{86132357-BED0-4059-A9B4-CA2B1F502329}" type="presOf" srcId="{8EC5A342-B14B-4B3F-9530-816BFD08C668}" destId="{5362FEB1-6ECE-44B5-A0F4-9AD5C4C32D80}" srcOrd="0" destOrd="0" presId="urn:microsoft.com/office/officeart/2005/8/layout/cycle2"/>
    <dgm:cxn modelId="{A6FCEA46-483C-41C3-81D5-2F2AF1584CE5}" type="presOf" srcId="{4286E705-D4BC-4EF5-8711-9FD4EE579021}" destId="{97ADF98C-70EA-4DA2-B7BD-FEE0B5DB4CBD}" srcOrd="0" destOrd="0" presId="urn:microsoft.com/office/officeart/2005/8/layout/cycle2"/>
    <dgm:cxn modelId="{A49E15DD-D79F-4124-AE04-8320420EAFE3}" type="presOf" srcId="{005A915E-3393-4D26-B0CB-5855EE3A10F3}" destId="{48FECE6B-9085-42CF-9D08-8C6E58A16D52}" srcOrd="0" destOrd="0" presId="urn:microsoft.com/office/officeart/2005/8/layout/cycle2"/>
    <dgm:cxn modelId="{00BA104F-8ED9-4C3A-8ECF-03F939CFEDCD}" type="presOf" srcId="{87446874-5789-4D7C-B37E-58C7C4752A1D}" destId="{A184D753-8B45-48D2-9B93-23AE55B5E657}" srcOrd="0" destOrd="0" presId="urn:microsoft.com/office/officeart/2005/8/layout/cycle2"/>
    <dgm:cxn modelId="{63BE6E63-AD90-4ECD-8A78-2375D48FFE3C}" type="presOf" srcId="{4A393EC3-BD41-4B77-ADB1-C808FD18F547}" destId="{3DD06D29-738F-4518-9D0E-375FF25DB226}" srcOrd="0" destOrd="0" presId="urn:microsoft.com/office/officeart/2005/8/layout/cycle2"/>
    <dgm:cxn modelId="{A0F8C997-08E1-4A0E-8436-F6997C885051}" type="presOf" srcId="{1AA8EBBF-102C-4A77-AA93-BE6C903194C0}" destId="{F564F9DD-309F-476A-89F5-63032831BE29}" srcOrd="0" destOrd="0" presId="urn:microsoft.com/office/officeart/2005/8/layout/cycle2"/>
    <dgm:cxn modelId="{84E56EA7-CF51-48BB-8720-E897EF636B60}" srcId="{7BF892AC-FBD6-46C7-ACFC-2C1E5E3DE9E4}" destId="{BD2FA689-51C3-4EBE-ABC3-94D18740EBFD}" srcOrd="3" destOrd="0" parTransId="{89307AC5-B75B-4A1B-B273-CAF973C2C296}" sibTransId="{4A393EC3-BD41-4B77-ADB1-C808FD18F547}"/>
    <dgm:cxn modelId="{0EA671D5-3403-466C-ABD8-0FFB07AC8C4B}" type="presOf" srcId="{005A915E-3393-4D26-B0CB-5855EE3A10F3}" destId="{81FF0D27-E6FE-46C3-B4D9-5A7348FCE2C0}" srcOrd="1" destOrd="0" presId="urn:microsoft.com/office/officeart/2005/8/layout/cycle2"/>
    <dgm:cxn modelId="{66443E09-C257-42D0-BE5C-13D42E7A302D}" type="presOf" srcId="{14D72ACD-0C23-4634-8CF2-998C2071F0CB}" destId="{238CDC7C-4191-4141-85B0-B0C6D5F78853}" srcOrd="0" destOrd="0" presId="urn:microsoft.com/office/officeart/2005/8/layout/cycle2"/>
    <dgm:cxn modelId="{6C03839A-45C0-469C-937E-E031A9FE867C}" type="presOf" srcId="{8EC5A342-B14B-4B3F-9530-816BFD08C668}" destId="{E2D85399-C3D9-477F-96CB-8703CA72BF3E}" srcOrd="1" destOrd="0" presId="urn:microsoft.com/office/officeart/2005/8/layout/cycle2"/>
    <dgm:cxn modelId="{35A5BFDD-DCA3-4D5B-9182-B8F0526BAE86}" type="presOf" srcId="{BD2FA689-51C3-4EBE-ABC3-94D18740EBFD}" destId="{D96DE80D-1126-4461-A21A-F6729C7E0C52}" srcOrd="0" destOrd="0" presId="urn:microsoft.com/office/officeart/2005/8/layout/cycle2"/>
    <dgm:cxn modelId="{1B6679FF-597A-4ABA-8EC0-8EC1EFA6C160}" type="presOf" srcId="{1AA8EBBF-102C-4A77-AA93-BE6C903194C0}" destId="{8B5738EA-926A-4388-8CA8-E76852B2FCE1}" srcOrd="1" destOrd="0" presId="urn:microsoft.com/office/officeart/2005/8/layout/cycle2"/>
    <dgm:cxn modelId="{472E4426-F6B4-422F-8978-862E15EEBCDE}" srcId="{7BF892AC-FBD6-46C7-ACFC-2C1E5E3DE9E4}" destId="{14D72ACD-0C23-4634-8CF2-998C2071F0CB}" srcOrd="1" destOrd="0" parTransId="{86209FE6-AAB3-4A3F-B3B6-5B809379CAFB}" sibTransId="{1AA8EBBF-102C-4A77-AA93-BE6C903194C0}"/>
    <dgm:cxn modelId="{FF9F3397-5369-4A8E-BA4E-31417317281C}" type="presParOf" srcId="{7658CE0E-E19C-442A-A10A-5134B5389907}" destId="{97ADF98C-70EA-4DA2-B7BD-FEE0B5DB4CBD}" srcOrd="0" destOrd="0" presId="urn:microsoft.com/office/officeart/2005/8/layout/cycle2"/>
    <dgm:cxn modelId="{A146C5E9-54C8-4940-9F48-F46142979578}" type="presParOf" srcId="{7658CE0E-E19C-442A-A10A-5134B5389907}" destId="{48FECE6B-9085-42CF-9D08-8C6E58A16D52}" srcOrd="1" destOrd="0" presId="urn:microsoft.com/office/officeart/2005/8/layout/cycle2"/>
    <dgm:cxn modelId="{FAD964B4-179C-492B-937E-08D056724C89}" type="presParOf" srcId="{48FECE6B-9085-42CF-9D08-8C6E58A16D52}" destId="{81FF0D27-E6FE-46C3-B4D9-5A7348FCE2C0}" srcOrd="0" destOrd="0" presId="urn:microsoft.com/office/officeart/2005/8/layout/cycle2"/>
    <dgm:cxn modelId="{955D5130-04C7-4232-887A-3CFE0940B6DE}" type="presParOf" srcId="{7658CE0E-E19C-442A-A10A-5134B5389907}" destId="{238CDC7C-4191-4141-85B0-B0C6D5F78853}" srcOrd="2" destOrd="0" presId="urn:microsoft.com/office/officeart/2005/8/layout/cycle2"/>
    <dgm:cxn modelId="{6F1D7FF1-1AB4-48E5-A58C-D70CDA494FA4}" type="presParOf" srcId="{7658CE0E-E19C-442A-A10A-5134B5389907}" destId="{F564F9DD-309F-476A-89F5-63032831BE29}" srcOrd="3" destOrd="0" presId="urn:microsoft.com/office/officeart/2005/8/layout/cycle2"/>
    <dgm:cxn modelId="{4FF6907A-6E3B-4204-8570-BB596C9FAD7D}" type="presParOf" srcId="{F564F9DD-309F-476A-89F5-63032831BE29}" destId="{8B5738EA-926A-4388-8CA8-E76852B2FCE1}" srcOrd="0" destOrd="0" presId="urn:microsoft.com/office/officeart/2005/8/layout/cycle2"/>
    <dgm:cxn modelId="{77B410B6-35DA-49AE-A0D6-6F62CC012EE9}" type="presParOf" srcId="{7658CE0E-E19C-442A-A10A-5134B5389907}" destId="{A184D753-8B45-48D2-9B93-23AE55B5E657}" srcOrd="4" destOrd="0" presId="urn:microsoft.com/office/officeart/2005/8/layout/cycle2"/>
    <dgm:cxn modelId="{2BE87F4A-9F73-4020-8539-E5C37CB0262A}" type="presParOf" srcId="{7658CE0E-E19C-442A-A10A-5134B5389907}" destId="{5362FEB1-6ECE-44B5-A0F4-9AD5C4C32D80}" srcOrd="5" destOrd="0" presId="urn:microsoft.com/office/officeart/2005/8/layout/cycle2"/>
    <dgm:cxn modelId="{9C204695-CAF9-44F9-B3F3-0FB568ADC885}" type="presParOf" srcId="{5362FEB1-6ECE-44B5-A0F4-9AD5C4C32D80}" destId="{E2D85399-C3D9-477F-96CB-8703CA72BF3E}" srcOrd="0" destOrd="0" presId="urn:microsoft.com/office/officeart/2005/8/layout/cycle2"/>
    <dgm:cxn modelId="{41E2F820-CBBE-441F-ABBD-42D7B49D4C50}" type="presParOf" srcId="{7658CE0E-E19C-442A-A10A-5134B5389907}" destId="{D96DE80D-1126-4461-A21A-F6729C7E0C52}" srcOrd="6" destOrd="0" presId="urn:microsoft.com/office/officeart/2005/8/layout/cycle2"/>
    <dgm:cxn modelId="{213C8D67-E8FA-424B-93F8-E66A5E9F5428}" type="presParOf" srcId="{7658CE0E-E19C-442A-A10A-5134B5389907}" destId="{3DD06D29-738F-4518-9D0E-375FF25DB226}" srcOrd="7" destOrd="0" presId="urn:microsoft.com/office/officeart/2005/8/layout/cycle2"/>
    <dgm:cxn modelId="{B56FC740-E29C-41ED-8F20-566F3836ECE0}" type="presParOf" srcId="{3DD06D29-738F-4518-9D0E-375FF25DB226}" destId="{E43A1537-C3EE-4F83-8A84-47FBB2DC09D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F892AC-FBD6-46C7-ACFC-2C1E5E3DE9E4}" type="doc">
      <dgm:prSet loTypeId="urn:microsoft.com/office/officeart/2005/8/layout/cycle2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4286E705-D4BC-4EF5-8711-9FD4EE579021}">
      <dgm:prSet phldrT="[Text]" cust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E419091A-0BE3-4D49-A42B-A9FCDA22FE8C}" type="parTrans" cxnId="{CF46A29F-7A01-4E2D-93BA-502366D62FBF}">
      <dgm:prSet/>
      <dgm:spPr/>
      <dgm:t>
        <a:bodyPr/>
        <a:lstStyle/>
        <a:p>
          <a:endParaRPr lang="cs-CZ"/>
        </a:p>
      </dgm:t>
    </dgm:pt>
    <dgm:pt modelId="{005A915E-3393-4D26-B0CB-5855EE3A10F3}" type="sibTrans" cxnId="{CF46A29F-7A01-4E2D-93BA-502366D62FBF}">
      <dgm:prSet/>
      <dgm:spPr/>
      <dgm:t>
        <a:bodyPr/>
        <a:lstStyle/>
        <a:p>
          <a:endParaRPr lang="cs-CZ"/>
        </a:p>
      </dgm:t>
    </dgm:pt>
    <dgm:pt modelId="{14D72ACD-0C23-4634-8CF2-998C2071F0CB}">
      <dgm:prSet phldrT="[Text]" custT="1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86209FE6-AAB3-4A3F-B3B6-5B809379CAFB}" type="parTrans" cxnId="{472E4426-F6B4-422F-8978-862E15EEBCDE}">
      <dgm:prSet/>
      <dgm:spPr/>
      <dgm:t>
        <a:bodyPr/>
        <a:lstStyle/>
        <a:p>
          <a:endParaRPr lang="cs-CZ"/>
        </a:p>
      </dgm:t>
    </dgm:pt>
    <dgm:pt modelId="{1AA8EBBF-102C-4A77-AA93-BE6C903194C0}" type="sibTrans" cxnId="{472E4426-F6B4-422F-8978-862E15EEBCDE}">
      <dgm:prSet/>
      <dgm:spPr/>
      <dgm:t>
        <a:bodyPr/>
        <a:lstStyle/>
        <a:p>
          <a:endParaRPr lang="cs-CZ"/>
        </a:p>
      </dgm:t>
    </dgm:pt>
    <dgm:pt modelId="{87446874-5789-4D7C-B37E-58C7C4752A1D}">
      <dgm:prSet phldrT="[Text]" custT="1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854CE741-EC86-4E3D-93D2-B52794A12515}" type="parTrans" cxnId="{DCADF998-1B0E-41C1-943C-F5FBD9CA222F}">
      <dgm:prSet/>
      <dgm:spPr/>
      <dgm:t>
        <a:bodyPr/>
        <a:lstStyle/>
        <a:p>
          <a:endParaRPr lang="cs-CZ"/>
        </a:p>
      </dgm:t>
    </dgm:pt>
    <dgm:pt modelId="{8EC5A342-B14B-4B3F-9530-816BFD08C668}" type="sibTrans" cxnId="{DCADF998-1B0E-41C1-943C-F5FBD9CA222F}">
      <dgm:prSet/>
      <dgm:spPr/>
      <dgm:t>
        <a:bodyPr/>
        <a:lstStyle/>
        <a:p>
          <a:endParaRPr lang="cs-CZ"/>
        </a:p>
      </dgm:t>
    </dgm:pt>
    <dgm:pt modelId="{BD2FA689-51C3-4EBE-ABC3-94D18740EBFD}">
      <dgm:prSet phldrT="[Text]" custT="1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89307AC5-B75B-4A1B-B273-CAF973C2C296}" type="parTrans" cxnId="{84E56EA7-CF51-48BB-8720-E897EF636B60}">
      <dgm:prSet/>
      <dgm:spPr/>
      <dgm:t>
        <a:bodyPr/>
        <a:lstStyle/>
        <a:p>
          <a:endParaRPr lang="cs-CZ"/>
        </a:p>
      </dgm:t>
    </dgm:pt>
    <dgm:pt modelId="{4A393EC3-BD41-4B77-ADB1-C808FD18F547}" type="sibTrans" cxnId="{84E56EA7-CF51-48BB-8720-E897EF636B60}">
      <dgm:prSet/>
      <dgm:spPr/>
      <dgm:t>
        <a:bodyPr/>
        <a:lstStyle/>
        <a:p>
          <a:endParaRPr lang="cs-CZ"/>
        </a:p>
      </dgm:t>
    </dgm:pt>
    <dgm:pt modelId="{7658CE0E-E19C-442A-A10A-5134B5389907}" type="pres">
      <dgm:prSet presAssocID="{7BF892AC-FBD6-46C7-ACFC-2C1E5E3DE9E4}" presName="cycle" presStyleCnt="0">
        <dgm:presLayoutVars>
          <dgm:dir/>
          <dgm:resizeHandles val="exact"/>
        </dgm:presLayoutVars>
      </dgm:prSet>
      <dgm:spPr/>
    </dgm:pt>
    <dgm:pt modelId="{97ADF98C-70EA-4DA2-B7BD-FEE0B5DB4CBD}" type="pres">
      <dgm:prSet presAssocID="{4286E705-D4BC-4EF5-8711-9FD4EE579021}" presName="node" presStyleLbl="node1" presStyleIdx="0" presStyleCnt="4">
        <dgm:presLayoutVars>
          <dgm:bulletEnabled val="1"/>
        </dgm:presLayoutVars>
      </dgm:prSet>
      <dgm:spPr/>
    </dgm:pt>
    <dgm:pt modelId="{48FECE6B-9085-42CF-9D08-8C6E58A16D52}" type="pres">
      <dgm:prSet presAssocID="{005A915E-3393-4D26-B0CB-5855EE3A10F3}" presName="sibTrans" presStyleLbl="sibTrans2D1" presStyleIdx="0" presStyleCnt="4"/>
      <dgm:spPr/>
    </dgm:pt>
    <dgm:pt modelId="{81FF0D27-E6FE-46C3-B4D9-5A7348FCE2C0}" type="pres">
      <dgm:prSet presAssocID="{005A915E-3393-4D26-B0CB-5855EE3A10F3}" presName="connectorText" presStyleLbl="sibTrans2D1" presStyleIdx="0" presStyleCnt="4"/>
      <dgm:spPr/>
    </dgm:pt>
    <dgm:pt modelId="{238CDC7C-4191-4141-85B0-B0C6D5F78853}" type="pres">
      <dgm:prSet presAssocID="{14D72ACD-0C23-4634-8CF2-998C2071F0CB}" presName="node" presStyleLbl="node1" presStyleIdx="1" presStyleCnt="4">
        <dgm:presLayoutVars>
          <dgm:bulletEnabled val="1"/>
        </dgm:presLayoutVars>
      </dgm:prSet>
      <dgm:spPr/>
    </dgm:pt>
    <dgm:pt modelId="{F564F9DD-309F-476A-89F5-63032831BE29}" type="pres">
      <dgm:prSet presAssocID="{1AA8EBBF-102C-4A77-AA93-BE6C903194C0}" presName="sibTrans" presStyleLbl="sibTrans2D1" presStyleIdx="1" presStyleCnt="4"/>
      <dgm:spPr/>
    </dgm:pt>
    <dgm:pt modelId="{8B5738EA-926A-4388-8CA8-E76852B2FCE1}" type="pres">
      <dgm:prSet presAssocID="{1AA8EBBF-102C-4A77-AA93-BE6C903194C0}" presName="connectorText" presStyleLbl="sibTrans2D1" presStyleIdx="1" presStyleCnt="4"/>
      <dgm:spPr/>
    </dgm:pt>
    <dgm:pt modelId="{A184D753-8B45-48D2-9B93-23AE55B5E657}" type="pres">
      <dgm:prSet presAssocID="{87446874-5789-4D7C-B37E-58C7C4752A1D}" presName="node" presStyleLbl="node1" presStyleIdx="2" presStyleCnt="4">
        <dgm:presLayoutVars>
          <dgm:bulletEnabled val="1"/>
        </dgm:presLayoutVars>
      </dgm:prSet>
      <dgm:spPr/>
    </dgm:pt>
    <dgm:pt modelId="{5362FEB1-6ECE-44B5-A0F4-9AD5C4C32D80}" type="pres">
      <dgm:prSet presAssocID="{8EC5A342-B14B-4B3F-9530-816BFD08C668}" presName="sibTrans" presStyleLbl="sibTrans2D1" presStyleIdx="2" presStyleCnt="4"/>
      <dgm:spPr/>
    </dgm:pt>
    <dgm:pt modelId="{E2D85399-C3D9-477F-96CB-8703CA72BF3E}" type="pres">
      <dgm:prSet presAssocID="{8EC5A342-B14B-4B3F-9530-816BFD08C668}" presName="connectorText" presStyleLbl="sibTrans2D1" presStyleIdx="2" presStyleCnt="4"/>
      <dgm:spPr/>
    </dgm:pt>
    <dgm:pt modelId="{D96DE80D-1126-4461-A21A-F6729C7E0C52}" type="pres">
      <dgm:prSet presAssocID="{BD2FA689-51C3-4EBE-ABC3-94D18740EBFD}" presName="node" presStyleLbl="node1" presStyleIdx="3" presStyleCnt="4">
        <dgm:presLayoutVars>
          <dgm:bulletEnabled val="1"/>
        </dgm:presLayoutVars>
      </dgm:prSet>
      <dgm:spPr/>
    </dgm:pt>
    <dgm:pt modelId="{3DD06D29-738F-4518-9D0E-375FF25DB226}" type="pres">
      <dgm:prSet presAssocID="{4A393EC3-BD41-4B77-ADB1-C808FD18F547}" presName="sibTrans" presStyleLbl="sibTrans2D1" presStyleIdx="3" presStyleCnt="4"/>
      <dgm:spPr/>
    </dgm:pt>
    <dgm:pt modelId="{E43A1537-C3EE-4F83-8A84-47FBB2DC09D0}" type="pres">
      <dgm:prSet presAssocID="{4A393EC3-BD41-4B77-ADB1-C808FD18F547}" presName="connectorText" presStyleLbl="sibTrans2D1" presStyleIdx="3" presStyleCnt="4"/>
      <dgm:spPr/>
    </dgm:pt>
  </dgm:ptLst>
  <dgm:cxnLst>
    <dgm:cxn modelId="{8E62BF61-FA15-4715-B7C5-51B4EF46BEF7}" type="presOf" srcId="{4A393EC3-BD41-4B77-ADB1-C808FD18F547}" destId="{E43A1537-C3EE-4F83-8A84-47FBB2DC09D0}" srcOrd="1" destOrd="0" presId="urn:microsoft.com/office/officeart/2005/8/layout/cycle2"/>
    <dgm:cxn modelId="{00BA104F-8ED9-4C3A-8ECF-03F939CFEDCD}" type="presOf" srcId="{87446874-5789-4D7C-B37E-58C7C4752A1D}" destId="{A184D753-8B45-48D2-9B93-23AE55B5E657}" srcOrd="0" destOrd="0" presId="urn:microsoft.com/office/officeart/2005/8/layout/cycle2"/>
    <dgm:cxn modelId="{CF46A29F-7A01-4E2D-93BA-502366D62FBF}" srcId="{7BF892AC-FBD6-46C7-ACFC-2C1E5E3DE9E4}" destId="{4286E705-D4BC-4EF5-8711-9FD4EE579021}" srcOrd="0" destOrd="0" parTransId="{E419091A-0BE3-4D49-A42B-A9FCDA22FE8C}" sibTransId="{005A915E-3393-4D26-B0CB-5855EE3A10F3}"/>
    <dgm:cxn modelId="{A49E15DD-D79F-4124-AE04-8320420EAFE3}" type="presOf" srcId="{005A915E-3393-4D26-B0CB-5855EE3A10F3}" destId="{48FECE6B-9085-42CF-9D08-8C6E58A16D52}" srcOrd="0" destOrd="0" presId="urn:microsoft.com/office/officeart/2005/8/layout/cycle2"/>
    <dgm:cxn modelId="{A6FCEA46-483C-41C3-81D5-2F2AF1584CE5}" type="presOf" srcId="{4286E705-D4BC-4EF5-8711-9FD4EE579021}" destId="{97ADF98C-70EA-4DA2-B7BD-FEE0B5DB4CBD}" srcOrd="0" destOrd="0" presId="urn:microsoft.com/office/officeart/2005/8/layout/cycle2"/>
    <dgm:cxn modelId="{66443E09-C257-42D0-BE5C-13D42E7A302D}" type="presOf" srcId="{14D72ACD-0C23-4634-8CF2-998C2071F0CB}" destId="{238CDC7C-4191-4141-85B0-B0C6D5F78853}" srcOrd="0" destOrd="0" presId="urn:microsoft.com/office/officeart/2005/8/layout/cycle2"/>
    <dgm:cxn modelId="{86132357-BED0-4059-A9B4-CA2B1F502329}" type="presOf" srcId="{8EC5A342-B14B-4B3F-9530-816BFD08C668}" destId="{5362FEB1-6ECE-44B5-A0F4-9AD5C4C32D80}" srcOrd="0" destOrd="0" presId="urn:microsoft.com/office/officeart/2005/8/layout/cycle2"/>
    <dgm:cxn modelId="{6C03839A-45C0-469C-937E-E031A9FE867C}" type="presOf" srcId="{8EC5A342-B14B-4B3F-9530-816BFD08C668}" destId="{E2D85399-C3D9-477F-96CB-8703CA72BF3E}" srcOrd="1" destOrd="0" presId="urn:microsoft.com/office/officeart/2005/8/layout/cycle2"/>
    <dgm:cxn modelId="{1B6679FF-597A-4ABA-8EC0-8EC1EFA6C160}" type="presOf" srcId="{1AA8EBBF-102C-4A77-AA93-BE6C903194C0}" destId="{8B5738EA-926A-4388-8CA8-E76852B2FCE1}" srcOrd="1" destOrd="0" presId="urn:microsoft.com/office/officeart/2005/8/layout/cycle2"/>
    <dgm:cxn modelId="{84E56EA7-CF51-48BB-8720-E897EF636B60}" srcId="{7BF892AC-FBD6-46C7-ACFC-2C1E5E3DE9E4}" destId="{BD2FA689-51C3-4EBE-ABC3-94D18740EBFD}" srcOrd="3" destOrd="0" parTransId="{89307AC5-B75B-4A1B-B273-CAF973C2C296}" sibTransId="{4A393EC3-BD41-4B77-ADB1-C808FD18F547}"/>
    <dgm:cxn modelId="{63BE6E63-AD90-4ECD-8A78-2375D48FFE3C}" type="presOf" srcId="{4A393EC3-BD41-4B77-ADB1-C808FD18F547}" destId="{3DD06D29-738F-4518-9D0E-375FF25DB226}" srcOrd="0" destOrd="0" presId="urn:microsoft.com/office/officeart/2005/8/layout/cycle2"/>
    <dgm:cxn modelId="{C80F992E-BDF4-43EB-BBCB-8BE7919FC43F}" type="presOf" srcId="{7BF892AC-FBD6-46C7-ACFC-2C1E5E3DE9E4}" destId="{7658CE0E-E19C-442A-A10A-5134B5389907}" srcOrd="0" destOrd="0" presId="urn:microsoft.com/office/officeart/2005/8/layout/cycle2"/>
    <dgm:cxn modelId="{472E4426-F6B4-422F-8978-862E15EEBCDE}" srcId="{7BF892AC-FBD6-46C7-ACFC-2C1E5E3DE9E4}" destId="{14D72ACD-0C23-4634-8CF2-998C2071F0CB}" srcOrd="1" destOrd="0" parTransId="{86209FE6-AAB3-4A3F-B3B6-5B809379CAFB}" sibTransId="{1AA8EBBF-102C-4A77-AA93-BE6C903194C0}"/>
    <dgm:cxn modelId="{35A5BFDD-DCA3-4D5B-9182-B8F0526BAE86}" type="presOf" srcId="{BD2FA689-51C3-4EBE-ABC3-94D18740EBFD}" destId="{D96DE80D-1126-4461-A21A-F6729C7E0C52}" srcOrd="0" destOrd="0" presId="urn:microsoft.com/office/officeart/2005/8/layout/cycle2"/>
    <dgm:cxn modelId="{DCADF998-1B0E-41C1-943C-F5FBD9CA222F}" srcId="{7BF892AC-FBD6-46C7-ACFC-2C1E5E3DE9E4}" destId="{87446874-5789-4D7C-B37E-58C7C4752A1D}" srcOrd="2" destOrd="0" parTransId="{854CE741-EC86-4E3D-93D2-B52794A12515}" sibTransId="{8EC5A342-B14B-4B3F-9530-816BFD08C668}"/>
    <dgm:cxn modelId="{0EA671D5-3403-466C-ABD8-0FFB07AC8C4B}" type="presOf" srcId="{005A915E-3393-4D26-B0CB-5855EE3A10F3}" destId="{81FF0D27-E6FE-46C3-B4D9-5A7348FCE2C0}" srcOrd="1" destOrd="0" presId="urn:microsoft.com/office/officeart/2005/8/layout/cycle2"/>
    <dgm:cxn modelId="{A0F8C997-08E1-4A0E-8436-F6997C885051}" type="presOf" srcId="{1AA8EBBF-102C-4A77-AA93-BE6C903194C0}" destId="{F564F9DD-309F-476A-89F5-63032831BE29}" srcOrd="0" destOrd="0" presId="urn:microsoft.com/office/officeart/2005/8/layout/cycle2"/>
    <dgm:cxn modelId="{FF9F3397-5369-4A8E-BA4E-31417317281C}" type="presParOf" srcId="{7658CE0E-E19C-442A-A10A-5134B5389907}" destId="{97ADF98C-70EA-4DA2-B7BD-FEE0B5DB4CBD}" srcOrd="0" destOrd="0" presId="urn:microsoft.com/office/officeart/2005/8/layout/cycle2"/>
    <dgm:cxn modelId="{A146C5E9-54C8-4940-9F48-F46142979578}" type="presParOf" srcId="{7658CE0E-E19C-442A-A10A-5134B5389907}" destId="{48FECE6B-9085-42CF-9D08-8C6E58A16D52}" srcOrd="1" destOrd="0" presId="urn:microsoft.com/office/officeart/2005/8/layout/cycle2"/>
    <dgm:cxn modelId="{FAD964B4-179C-492B-937E-08D056724C89}" type="presParOf" srcId="{48FECE6B-9085-42CF-9D08-8C6E58A16D52}" destId="{81FF0D27-E6FE-46C3-B4D9-5A7348FCE2C0}" srcOrd="0" destOrd="0" presId="urn:microsoft.com/office/officeart/2005/8/layout/cycle2"/>
    <dgm:cxn modelId="{955D5130-04C7-4232-887A-3CFE0940B6DE}" type="presParOf" srcId="{7658CE0E-E19C-442A-A10A-5134B5389907}" destId="{238CDC7C-4191-4141-85B0-B0C6D5F78853}" srcOrd="2" destOrd="0" presId="urn:microsoft.com/office/officeart/2005/8/layout/cycle2"/>
    <dgm:cxn modelId="{6F1D7FF1-1AB4-48E5-A58C-D70CDA494FA4}" type="presParOf" srcId="{7658CE0E-E19C-442A-A10A-5134B5389907}" destId="{F564F9DD-309F-476A-89F5-63032831BE29}" srcOrd="3" destOrd="0" presId="urn:microsoft.com/office/officeart/2005/8/layout/cycle2"/>
    <dgm:cxn modelId="{4FF6907A-6E3B-4204-8570-BB596C9FAD7D}" type="presParOf" srcId="{F564F9DD-309F-476A-89F5-63032831BE29}" destId="{8B5738EA-926A-4388-8CA8-E76852B2FCE1}" srcOrd="0" destOrd="0" presId="urn:microsoft.com/office/officeart/2005/8/layout/cycle2"/>
    <dgm:cxn modelId="{77B410B6-35DA-49AE-A0D6-6F62CC012EE9}" type="presParOf" srcId="{7658CE0E-E19C-442A-A10A-5134B5389907}" destId="{A184D753-8B45-48D2-9B93-23AE55B5E657}" srcOrd="4" destOrd="0" presId="urn:microsoft.com/office/officeart/2005/8/layout/cycle2"/>
    <dgm:cxn modelId="{2BE87F4A-9F73-4020-8539-E5C37CB0262A}" type="presParOf" srcId="{7658CE0E-E19C-442A-A10A-5134B5389907}" destId="{5362FEB1-6ECE-44B5-A0F4-9AD5C4C32D80}" srcOrd="5" destOrd="0" presId="urn:microsoft.com/office/officeart/2005/8/layout/cycle2"/>
    <dgm:cxn modelId="{9C204695-CAF9-44F9-B3F3-0FB568ADC885}" type="presParOf" srcId="{5362FEB1-6ECE-44B5-A0F4-9AD5C4C32D80}" destId="{E2D85399-C3D9-477F-96CB-8703CA72BF3E}" srcOrd="0" destOrd="0" presId="urn:microsoft.com/office/officeart/2005/8/layout/cycle2"/>
    <dgm:cxn modelId="{41E2F820-CBBE-441F-ABBD-42D7B49D4C50}" type="presParOf" srcId="{7658CE0E-E19C-442A-A10A-5134B5389907}" destId="{D96DE80D-1126-4461-A21A-F6729C7E0C52}" srcOrd="6" destOrd="0" presId="urn:microsoft.com/office/officeart/2005/8/layout/cycle2"/>
    <dgm:cxn modelId="{213C8D67-E8FA-424B-93F8-E66A5E9F5428}" type="presParOf" srcId="{7658CE0E-E19C-442A-A10A-5134B5389907}" destId="{3DD06D29-738F-4518-9D0E-375FF25DB226}" srcOrd="7" destOrd="0" presId="urn:microsoft.com/office/officeart/2005/8/layout/cycle2"/>
    <dgm:cxn modelId="{B56FC740-E29C-41ED-8F20-566F3836ECE0}" type="presParOf" srcId="{3DD06D29-738F-4518-9D0E-375FF25DB226}" destId="{E43A1537-C3EE-4F83-8A84-47FBB2DC09D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85F0B0-4B92-4904-86C8-580ED678D53C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4559248C-475B-4392-BA58-6253B6990F15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5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5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4559248C-475B-4392-BA58-6253B6990F15}">
          <dgm:prSet phldrT="[Text]" custT="1"/>
          <dgm:spPr/>
          <dgm:t>
            <a:bodyPr/>
            <a:lstStyle/>
            <a:p>
              <a:r>
                <a:rPr lang="cs-CZ" sz="2500" b="0" i="0" smtClean="0">
                  <a:latin typeface="Cambria Math"/>
                </a:rPr>
                <a:t>4/8</a:t>
              </a:r>
              <a:endParaRPr lang="cs-CZ" sz="2500" dirty="0"/>
            </a:p>
          </dgm:t>
        </dgm:pt>
      </mc:Fallback>
    </mc:AlternateContent>
    <dgm:pt modelId="{0CBA9DAE-9E1E-47DD-BF1D-242279B5C399}" type="parTrans" cxnId="{D23BA521-673C-4F85-8A3B-C40AB6CA91F7}">
      <dgm:prSet/>
      <dgm:spPr/>
      <dgm:t>
        <a:bodyPr/>
        <a:lstStyle/>
        <a:p>
          <a:endParaRPr lang="cs-CZ"/>
        </a:p>
      </dgm:t>
    </dgm:pt>
    <dgm:pt modelId="{52273C1F-4CFA-499B-8540-53D2DE7D3FF3}" type="sibTrans" cxnId="{D23BA521-673C-4F85-8A3B-C40AB6CA91F7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753A311D-2942-43D4-8D00-3C0AE8C8831E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25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753A311D-2942-43D4-8D00-3C0AE8C8831E}">
          <dgm:prSet phldrT="[Text]" custT="1"/>
          <dgm:spPr/>
          <dgm:t>
            <a:bodyPr/>
            <a:lstStyle/>
            <a:p>
              <a:r>
                <a:rPr lang="cs-CZ" sz="2500" i="0" smtClean="0">
                  <a:latin typeface="Cambria Math"/>
                </a:rPr>
                <a:t>/</a:t>
              </a:r>
              <a:r>
                <a:rPr lang="cs-CZ" sz="2500" b="0" i="0" smtClean="0">
                  <a:latin typeface="Cambria Math"/>
                </a:rPr>
                <a:t>4</a:t>
              </a:r>
              <a:endParaRPr lang="cs-CZ" sz="2500" dirty="0"/>
            </a:p>
          </dgm:t>
        </dgm:pt>
      </mc:Fallback>
    </mc:AlternateContent>
    <dgm:pt modelId="{CF625CB1-2709-464D-A9F3-385EB7273FAE}" type="parTrans" cxnId="{3B00540E-C3CA-4BAC-B34B-A5C69088E497}">
      <dgm:prSet/>
      <dgm:spPr/>
      <dgm:t>
        <a:bodyPr/>
        <a:lstStyle/>
        <a:p>
          <a:endParaRPr lang="cs-CZ"/>
        </a:p>
      </dgm:t>
    </dgm:pt>
    <dgm:pt modelId="{6314914B-B107-4E13-AF41-E1BD2165917F}" type="sibTrans" cxnId="{3B00540E-C3CA-4BAC-B34B-A5C69088E497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CB565E52-E6CA-4761-8C4F-D9676BA18C6D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sz="2500" dirty="0"/>
            </a:p>
          </dgm:t>
        </dgm:pt>
      </mc:Choice>
      <mc:Fallback xmlns="">
        <dgm:pt modelId="{CB565E52-E6CA-4761-8C4F-D9676BA18C6D}">
          <dgm:prSet phldrT="[Text]" custT="1"/>
          <dgm:spPr/>
          <dgm:t>
            <a:bodyPr/>
            <a:lstStyle/>
            <a:p>
              <a:r>
                <a:rPr lang="cs-CZ" sz="2500" i="0" smtClean="0">
                  <a:latin typeface="Cambria Math"/>
                </a:rPr>
                <a:t>/</a:t>
              </a:r>
              <a:endParaRPr lang="cs-CZ" sz="2500" dirty="0"/>
            </a:p>
          </dgm:t>
        </dgm:pt>
      </mc:Fallback>
    </mc:AlternateContent>
    <dgm:pt modelId="{673A6D2C-B1FB-43BF-88A3-4F5474A0DFAC}" type="parTrans" cxnId="{2EB722B8-42B1-4674-9CA4-9E9BB8A71D9A}">
      <dgm:prSet/>
      <dgm:spPr/>
      <dgm:t>
        <a:bodyPr/>
        <a:lstStyle/>
        <a:p>
          <a:endParaRPr lang="cs-CZ"/>
        </a:p>
      </dgm:t>
    </dgm:pt>
    <dgm:pt modelId="{AD7392DA-FC6A-4F37-B3E1-8E2AD00C285D}" type="sibTrans" cxnId="{2EB722B8-42B1-4674-9CA4-9E9BB8A71D9A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EB7834ED-2A4B-4B7F-AA9B-D304208D4B62}">
          <dgm:prSet phldrT="[Text]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dirty="0"/>
            </a:p>
          </dgm:t>
        </dgm:pt>
      </mc:Choice>
      <mc:Fallback xmlns="">
        <dgm:pt modelId="{EB7834ED-2A4B-4B7F-AA9B-D304208D4B62}">
          <dgm:prSet phldrT="[Text]"/>
          <dgm:spPr/>
          <dgm:t>
            <a:bodyPr/>
            <a:lstStyle/>
            <a:p>
              <a:r>
                <a:rPr lang="cs-CZ" i="0" smtClean="0">
                  <a:latin typeface="Cambria Math"/>
                </a:rPr>
                <a:t>/</a:t>
              </a:r>
              <a:endParaRPr lang="cs-CZ" dirty="0"/>
            </a:p>
          </dgm:t>
        </dgm:pt>
      </mc:Fallback>
    </mc:AlternateContent>
    <dgm:pt modelId="{E5025E53-8D42-4EF0-B27B-FCBC8D10123E}" type="parTrans" cxnId="{84E61B21-ADC9-48C3-9D93-F11E42D1A3F5}">
      <dgm:prSet/>
      <dgm:spPr/>
      <dgm:t>
        <a:bodyPr/>
        <a:lstStyle/>
        <a:p>
          <a:endParaRPr lang="cs-CZ"/>
        </a:p>
      </dgm:t>
    </dgm:pt>
    <dgm:pt modelId="{382D6D56-9184-4487-8EF0-5E1CC99CD141}" type="sibTrans" cxnId="{84E61B21-ADC9-48C3-9D93-F11E42D1A3F5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BA03EBBA-9E6B-47DF-956F-61CCADBA5236}">
          <dgm:prSet phldrT="[Text]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/>
                    </m:f>
                  </m:oMath>
                </m:oMathPara>
              </a14:m>
              <a:endParaRPr lang="cs-CZ" dirty="0"/>
            </a:p>
          </dgm:t>
        </dgm:pt>
      </mc:Choice>
      <mc:Fallback xmlns="">
        <dgm:pt modelId="{BA03EBBA-9E6B-47DF-956F-61CCADBA5236}">
          <dgm:prSet phldrT="[Text]"/>
          <dgm:spPr/>
          <dgm:t>
            <a:bodyPr/>
            <a:lstStyle/>
            <a:p>
              <a:r>
                <a:rPr lang="cs-CZ" b="0" i="0" smtClean="0">
                  <a:latin typeface="Cambria Math"/>
                </a:rPr>
                <a:t>15/</a:t>
              </a:r>
              <a:endParaRPr lang="cs-CZ" dirty="0"/>
            </a:p>
          </dgm:t>
        </dgm:pt>
      </mc:Fallback>
    </mc:AlternateContent>
    <dgm:pt modelId="{C98DBAFB-CFFE-44F5-A753-AEA75113EAF3}" type="parTrans" cxnId="{6B9A0A3E-8491-43F6-A751-2686F63F2FB6}">
      <dgm:prSet/>
      <dgm:spPr/>
      <dgm:t>
        <a:bodyPr/>
        <a:lstStyle/>
        <a:p>
          <a:endParaRPr lang="cs-CZ"/>
        </a:p>
      </dgm:t>
    </dgm:pt>
    <dgm:pt modelId="{2493176D-81AE-4E74-A8EC-A461EBA59961}" type="sibTrans" cxnId="{6B9A0A3E-8491-43F6-A751-2686F63F2FB6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D0B55988-BBF7-4100-BF21-EC6DCBC05C6E}">
          <dgm:prSet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dirty="0"/>
            </a:p>
          </dgm:t>
        </dgm:pt>
      </mc:Choice>
      <mc:Fallback xmlns="">
        <dgm:pt modelId="{D0B55988-BBF7-4100-BF21-EC6DCBC05C6E}">
          <dgm:prSet/>
          <dgm:spPr/>
          <dgm:t>
            <a:bodyPr/>
            <a:lstStyle/>
            <a:p>
              <a:r>
                <a:rPr lang="cs-CZ" i="0" smtClean="0">
                  <a:latin typeface="Cambria Math"/>
                </a:rPr>
                <a:t>/</a:t>
              </a:r>
              <a:endParaRPr lang="cs-CZ" dirty="0"/>
            </a:p>
          </dgm:t>
        </dgm:pt>
      </mc:Fallback>
    </mc:AlternateContent>
    <dgm:pt modelId="{12E0C254-D95B-4089-B6D5-B18980FCC2F7}" type="parTrans" cxnId="{4B6436FE-5F5B-4EA4-A420-582B0641AF0A}">
      <dgm:prSet/>
      <dgm:spPr/>
      <dgm:t>
        <a:bodyPr/>
        <a:lstStyle/>
        <a:p>
          <a:endParaRPr lang="cs-CZ"/>
        </a:p>
      </dgm:t>
    </dgm:pt>
    <dgm:pt modelId="{4E0D6751-7C58-4F48-B0CD-90A95F9BAB1C}" type="sibTrans" cxnId="{4B6436FE-5F5B-4EA4-A420-582B0641AF0A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45A4E01D-D1BE-4D3D-97D1-A9870EA5DAC0}">
          <dgm:prSet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m:oMathPara>
              </a14:m>
              <a:endParaRPr lang="cs-CZ" dirty="0"/>
            </a:p>
          </dgm:t>
        </dgm:pt>
      </mc:Choice>
      <mc:Fallback xmlns="">
        <dgm:pt modelId="{45A4E01D-D1BE-4D3D-97D1-A9870EA5DAC0}">
          <dgm:prSet/>
          <dgm:spPr/>
          <dgm:t>
            <a:bodyPr/>
            <a:lstStyle/>
            <a:p>
              <a:r>
                <a:rPr lang="cs-CZ" i="0" smtClean="0">
                  <a:latin typeface="Cambria Math"/>
                </a:rPr>
                <a:t>/</a:t>
              </a:r>
              <a:endParaRPr lang="cs-CZ" dirty="0"/>
            </a:p>
          </dgm:t>
        </dgm:pt>
      </mc:Fallback>
    </mc:AlternateContent>
    <dgm:pt modelId="{C5607559-28C4-4876-917E-0458DCFBFC2E}" type="parTrans" cxnId="{F375B71C-361C-4452-8241-493EF6E93AF9}">
      <dgm:prSet/>
      <dgm:spPr/>
      <dgm:t>
        <a:bodyPr/>
        <a:lstStyle/>
        <a:p>
          <a:endParaRPr lang="cs-CZ"/>
        </a:p>
      </dgm:t>
    </dgm:pt>
    <dgm:pt modelId="{0B4FB592-55E8-4399-8278-96DFC1FF2BAD}" type="sibTrans" cxnId="{F375B71C-361C-4452-8241-493EF6E93AF9}">
      <dgm:prSet/>
      <dgm:spPr/>
      <dgm:t>
        <a:bodyPr/>
        <a:lstStyle/>
        <a:p>
          <a:endParaRPr lang="cs-CZ"/>
        </a:p>
      </dgm:t>
    </dgm:pt>
    <dgm:pt modelId="{83898CC8-AF25-4A25-AFDE-D7739205A3DE}" type="pres">
      <dgm:prSet presAssocID="{DC85F0B0-4B92-4904-86C8-580ED678D53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380162-BE12-432E-A5FF-039C37693E41}" type="pres">
      <dgm:prSet presAssocID="{4559248C-475B-4392-BA58-6253B6990F15}" presName="node" presStyleLbl="node1" presStyleIdx="0" presStyleCnt="7" custScaleX="69294" custScaleY="1784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630260-9240-46DC-8FBC-DADB6A502BF1}" type="pres">
      <dgm:prSet presAssocID="{4559248C-475B-4392-BA58-6253B6990F15}" presName="spNode" presStyleCnt="0"/>
      <dgm:spPr/>
    </dgm:pt>
    <dgm:pt modelId="{6C7D8523-4723-496A-8188-5B6476A3D472}" type="pres">
      <dgm:prSet presAssocID="{52273C1F-4CFA-499B-8540-53D2DE7D3FF3}" presName="sibTrans" presStyleLbl="sibTrans1D1" presStyleIdx="0" presStyleCnt="7"/>
      <dgm:spPr/>
      <dgm:t>
        <a:bodyPr/>
        <a:lstStyle/>
        <a:p>
          <a:endParaRPr lang="cs-CZ"/>
        </a:p>
      </dgm:t>
    </dgm:pt>
    <dgm:pt modelId="{31BFB6B9-A7BC-46FE-B52E-4A600D5CB9B0}" type="pres">
      <dgm:prSet presAssocID="{753A311D-2942-43D4-8D00-3C0AE8C8831E}" presName="node" presStyleLbl="node1" presStyleIdx="1" presStyleCnt="7" custScaleX="59763" custScaleY="1688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53907F-A5FD-4916-84BA-CA6975BE7A5E}" type="pres">
      <dgm:prSet presAssocID="{753A311D-2942-43D4-8D00-3C0AE8C8831E}" presName="spNode" presStyleCnt="0"/>
      <dgm:spPr/>
    </dgm:pt>
    <dgm:pt modelId="{49374CDD-1C12-4DDC-91F3-0F76A72B9B6D}" type="pres">
      <dgm:prSet presAssocID="{6314914B-B107-4E13-AF41-E1BD2165917F}" presName="sibTrans" presStyleLbl="sibTrans1D1" presStyleIdx="1" presStyleCnt="7"/>
      <dgm:spPr/>
      <dgm:t>
        <a:bodyPr/>
        <a:lstStyle/>
        <a:p>
          <a:endParaRPr lang="cs-CZ"/>
        </a:p>
      </dgm:t>
    </dgm:pt>
    <dgm:pt modelId="{914309D1-AA61-453C-8ABA-85150B6D4B26}" type="pres">
      <dgm:prSet presAssocID="{CB565E52-E6CA-4761-8C4F-D9676BA18C6D}" presName="node" presStyleLbl="node1" presStyleIdx="2" presStyleCnt="7" custScaleX="53856" custScaleY="1538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ACC87B-796B-48B1-9DB4-6AFD9E835ED6}" type="pres">
      <dgm:prSet presAssocID="{CB565E52-E6CA-4761-8C4F-D9676BA18C6D}" presName="spNode" presStyleCnt="0"/>
      <dgm:spPr/>
    </dgm:pt>
    <dgm:pt modelId="{5ED89D13-E54B-4C80-B40B-C1E0BD930965}" type="pres">
      <dgm:prSet presAssocID="{AD7392DA-FC6A-4F37-B3E1-8E2AD00C285D}" presName="sibTrans" presStyleLbl="sibTrans1D1" presStyleIdx="2" presStyleCnt="7"/>
      <dgm:spPr/>
      <dgm:t>
        <a:bodyPr/>
        <a:lstStyle/>
        <a:p>
          <a:endParaRPr lang="cs-CZ"/>
        </a:p>
      </dgm:t>
    </dgm:pt>
    <dgm:pt modelId="{9AD5C240-522D-4785-9A89-45DB638F7AC7}" type="pres">
      <dgm:prSet presAssocID="{EB7834ED-2A4B-4B7F-AA9B-D304208D4B62}" presName="node" presStyleLbl="node1" presStyleIdx="3" presStyleCnt="7" custScaleX="63171" custScaleY="167211" custRadScaleRad="97306" custRadScaleInc="15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A2AC36-0FDB-4E0B-86C8-22DBCFE7646B}" type="pres">
      <dgm:prSet presAssocID="{EB7834ED-2A4B-4B7F-AA9B-D304208D4B62}" presName="spNode" presStyleCnt="0"/>
      <dgm:spPr/>
    </dgm:pt>
    <dgm:pt modelId="{DF49A010-9596-46A2-AC5F-0FCFE520C206}" type="pres">
      <dgm:prSet presAssocID="{382D6D56-9184-4487-8EF0-5E1CC99CD141}" presName="sibTrans" presStyleLbl="sibTrans1D1" presStyleIdx="3" presStyleCnt="7"/>
      <dgm:spPr/>
      <dgm:t>
        <a:bodyPr/>
        <a:lstStyle/>
        <a:p>
          <a:endParaRPr lang="cs-CZ"/>
        </a:p>
      </dgm:t>
    </dgm:pt>
    <dgm:pt modelId="{D07BAF16-868D-43D4-A011-E328C8B5D6B9}" type="pres">
      <dgm:prSet presAssocID="{BA03EBBA-9E6B-47DF-956F-61CCADBA5236}" presName="node" presStyleLbl="node1" presStyleIdx="4" presStyleCnt="7" custScaleX="54140" custScaleY="1725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728A1C-E1A1-4AD2-B29D-ACA82B5622A9}" type="pres">
      <dgm:prSet presAssocID="{BA03EBBA-9E6B-47DF-956F-61CCADBA5236}" presName="spNode" presStyleCnt="0"/>
      <dgm:spPr/>
    </dgm:pt>
    <dgm:pt modelId="{3F5CE75B-09F8-4F70-8C84-3493FA95BC3E}" type="pres">
      <dgm:prSet presAssocID="{2493176D-81AE-4E74-A8EC-A461EBA59961}" presName="sibTrans" presStyleLbl="sibTrans1D1" presStyleIdx="4" presStyleCnt="7"/>
      <dgm:spPr/>
      <dgm:t>
        <a:bodyPr/>
        <a:lstStyle/>
        <a:p>
          <a:endParaRPr lang="cs-CZ"/>
        </a:p>
      </dgm:t>
    </dgm:pt>
    <dgm:pt modelId="{229F2588-B409-42A4-82F5-133DB1D5F744}" type="pres">
      <dgm:prSet presAssocID="{D0B55988-BBF7-4100-BF21-EC6DCBC05C6E}" presName="node" presStyleLbl="node1" presStyleIdx="5" presStyleCnt="7" custScaleX="62364" custScaleY="1533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7EECF-3E7E-4665-9537-5B1281A57A54}" type="pres">
      <dgm:prSet presAssocID="{D0B55988-BBF7-4100-BF21-EC6DCBC05C6E}" presName="spNode" presStyleCnt="0"/>
      <dgm:spPr/>
    </dgm:pt>
    <dgm:pt modelId="{AD5198F3-467C-40C2-A33F-560151DE56C7}" type="pres">
      <dgm:prSet presAssocID="{4E0D6751-7C58-4F48-B0CD-90A95F9BAB1C}" presName="sibTrans" presStyleLbl="sibTrans1D1" presStyleIdx="5" presStyleCnt="7"/>
      <dgm:spPr/>
      <dgm:t>
        <a:bodyPr/>
        <a:lstStyle/>
        <a:p>
          <a:endParaRPr lang="cs-CZ"/>
        </a:p>
      </dgm:t>
    </dgm:pt>
    <dgm:pt modelId="{4127A891-606A-44B1-A76A-86455A9227BD}" type="pres">
      <dgm:prSet presAssocID="{45A4E01D-D1BE-4D3D-97D1-A9870EA5DAC0}" presName="node" presStyleLbl="node1" presStyleIdx="6" presStyleCnt="7" custScaleX="63925" custScaleY="1545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4B2630-C977-491A-8818-4AB199293AED}" type="pres">
      <dgm:prSet presAssocID="{45A4E01D-D1BE-4D3D-97D1-A9870EA5DAC0}" presName="spNode" presStyleCnt="0"/>
      <dgm:spPr/>
    </dgm:pt>
    <dgm:pt modelId="{29D5FD0B-E90F-46E6-A0CA-F5DE0BB4F34A}" type="pres">
      <dgm:prSet presAssocID="{0B4FB592-55E8-4399-8278-96DFC1FF2BAD}" presName="sibTrans" presStyleLbl="sibTrans1D1" presStyleIdx="6" presStyleCnt="7"/>
      <dgm:spPr/>
      <dgm:t>
        <a:bodyPr/>
        <a:lstStyle/>
        <a:p>
          <a:endParaRPr lang="cs-CZ"/>
        </a:p>
      </dgm:t>
    </dgm:pt>
  </dgm:ptLst>
  <dgm:cxnLst>
    <dgm:cxn modelId="{DCACF57F-D08A-425A-B351-E7245E3B6E71}" type="presOf" srcId="{DC85F0B0-4B92-4904-86C8-580ED678D53C}" destId="{83898CC8-AF25-4A25-AFDE-D7739205A3DE}" srcOrd="0" destOrd="0" presId="urn:microsoft.com/office/officeart/2005/8/layout/cycle5"/>
    <dgm:cxn modelId="{16E85DE0-6299-4474-BE95-85A185EF00A2}" type="presOf" srcId="{753A311D-2942-43D4-8D00-3C0AE8C8831E}" destId="{31BFB6B9-A7BC-46FE-B52E-4A600D5CB9B0}" srcOrd="0" destOrd="0" presId="urn:microsoft.com/office/officeart/2005/8/layout/cycle5"/>
    <dgm:cxn modelId="{3B00540E-C3CA-4BAC-B34B-A5C69088E497}" srcId="{DC85F0B0-4B92-4904-86C8-580ED678D53C}" destId="{753A311D-2942-43D4-8D00-3C0AE8C8831E}" srcOrd="1" destOrd="0" parTransId="{CF625CB1-2709-464D-A9F3-385EB7273FAE}" sibTransId="{6314914B-B107-4E13-AF41-E1BD2165917F}"/>
    <dgm:cxn modelId="{99606B66-4921-4C81-AAAE-8F29F5336A03}" type="presOf" srcId="{D0B55988-BBF7-4100-BF21-EC6DCBC05C6E}" destId="{229F2588-B409-42A4-82F5-133DB1D5F744}" srcOrd="0" destOrd="0" presId="urn:microsoft.com/office/officeart/2005/8/layout/cycle5"/>
    <dgm:cxn modelId="{84E61B21-ADC9-48C3-9D93-F11E42D1A3F5}" srcId="{DC85F0B0-4B92-4904-86C8-580ED678D53C}" destId="{EB7834ED-2A4B-4B7F-AA9B-D304208D4B62}" srcOrd="3" destOrd="0" parTransId="{E5025E53-8D42-4EF0-B27B-FCBC8D10123E}" sibTransId="{382D6D56-9184-4487-8EF0-5E1CC99CD141}"/>
    <dgm:cxn modelId="{914A20F7-1FCE-429F-B037-BA5213718A82}" type="presOf" srcId="{52273C1F-4CFA-499B-8540-53D2DE7D3FF3}" destId="{6C7D8523-4723-496A-8188-5B6476A3D472}" srcOrd="0" destOrd="0" presId="urn:microsoft.com/office/officeart/2005/8/layout/cycle5"/>
    <dgm:cxn modelId="{D23BA521-673C-4F85-8A3B-C40AB6CA91F7}" srcId="{DC85F0B0-4B92-4904-86C8-580ED678D53C}" destId="{4559248C-475B-4392-BA58-6253B6990F15}" srcOrd="0" destOrd="0" parTransId="{0CBA9DAE-9E1E-47DD-BF1D-242279B5C399}" sibTransId="{52273C1F-4CFA-499B-8540-53D2DE7D3FF3}"/>
    <dgm:cxn modelId="{1A20A96B-9DE4-4ADE-BA3E-94BCCC924563}" type="presOf" srcId="{CB565E52-E6CA-4761-8C4F-D9676BA18C6D}" destId="{914309D1-AA61-453C-8ABA-85150B6D4B26}" srcOrd="0" destOrd="0" presId="urn:microsoft.com/office/officeart/2005/8/layout/cycle5"/>
    <dgm:cxn modelId="{4F98F1FD-7314-4720-A92D-E092D1A8819B}" type="presOf" srcId="{45A4E01D-D1BE-4D3D-97D1-A9870EA5DAC0}" destId="{4127A891-606A-44B1-A76A-86455A9227BD}" srcOrd="0" destOrd="0" presId="urn:microsoft.com/office/officeart/2005/8/layout/cycle5"/>
    <dgm:cxn modelId="{2EB722B8-42B1-4674-9CA4-9E9BB8A71D9A}" srcId="{DC85F0B0-4B92-4904-86C8-580ED678D53C}" destId="{CB565E52-E6CA-4761-8C4F-D9676BA18C6D}" srcOrd="2" destOrd="0" parTransId="{673A6D2C-B1FB-43BF-88A3-4F5474A0DFAC}" sibTransId="{AD7392DA-FC6A-4F37-B3E1-8E2AD00C285D}"/>
    <dgm:cxn modelId="{A8014D2A-AF3A-4277-8B71-721FFEF257A1}" type="presOf" srcId="{382D6D56-9184-4487-8EF0-5E1CC99CD141}" destId="{DF49A010-9596-46A2-AC5F-0FCFE520C206}" srcOrd="0" destOrd="0" presId="urn:microsoft.com/office/officeart/2005/8/layout/cycle5"/>
    <dgm:cxn modelId="{795226E9-C9F0-4C81-BE78-7FEA22A0995A}" type="presOf" srcId="{6314914B-B107-4E13-AF41-E1BD2165917F}" destId="{49374CDD-1C12-4DDC-91F3-0F76A72B9B6D}" srcOrd="0" destOrd="0" presId="urn:microsoft.com/office/officeart/2005/8/layout/cycle5"/>
    <dgm:cxn modelId="{E20E26AA-8D37-4988-BC44-7BBDF2CBDC54}" type="presOf" srcId="{4E0D6751-7C58-4F48-B0CD-90A95F9BAB1C}" destId="{AD5198F3-467C-40C2-A33F-560151DE56C7}" srcOrd="0" destOrd="0" presId="urn:microsoft.com/office/officeart/2005/8/layout/cycle5"/>
    <dgm:cxn modelId="{966D7B01-5C58-4281-B6D2-50BD68F42557}" type="presOf" srcId="{EB7834ED-2A4B-4B7F-AA9B-D304208D4B62}" destId="{9AD5C240-522D-4785-9A89-45DB638F7AC7}" srcOrd="0" destOrd="0" presId="urn:microsoft.com/office/officeart/2005/8/layout/cycle5"/>
    <dgm:cxn modelId="{D6FA0C48-39C3-4AD6-AA88-6B46A90BC283}" type="presOf" srcId="{4559248C-475B-4392-BA58-6253B6990F15}" destId="{B6380162-BE12-432E-A5FF-039C37693E41}" srcOrd="0" destOrd="0" presId="urn:microsoft.com/office/officeart/2005/8/layout/cycle5"/>
    <dgm:cxn modelId="{EDAF7083-BCB7-40A4-A04E-63F97936178C}" type="presOf" srcId="{0B4FB592-55E8-4399-8278-96DFC1FF2BAD}" destId="{29D5FD0B-E90F-46E6-A0CA-F5DE0BB4F34A}" srcOrd="0" destOrd="0" presId="urn:microsoft.com/office/officeart/2005/8/layout/cycle5"/>
    <dgm:cxn modelId="{F375B71C-361C-4452-8241-493EF6E93AF9}" srcId="{DC85F0B0-4B92-4904-86C8-580ED678D53C}" destId="{45A4E01D-D1BE-4D3D-97D1-A9870EA5DAC0}" srcOrd="6" destOrd="0" parTransId="{C5607559-28C4-4876-917E-0458DCFBFC2E}" sibTransId="{0B4FB592-55E8-4399-8278-96DFC1FF2BAD}"/>
    <dgm:cxn modelId="{2B12933C-0D25-47A8-ADBF-1A24A9C2E7AE}" type="presOf" srcId="{2493176D-81AE-4E74-A8EC-A461EBA59961}" destId="{3F5CE75B-09F8-4F70-8C84-3493FA95BC3E}" srcOrd="0" destOrd="0" presId="urn:microsoft.com/office/officeart/2005/8/layout/cycle5"/>
    <dgm:cxn modelId="{4B6436FE-5F5B-4EA4-A420-582B0641AF0A}" srcId="{DC85F0B0-4B92-4904-86C8-580ED678D53C}" destId="{D0B55988-BBF7-4100-BF21-EC6DCBC05C6E}" srcOrd="5" destOrd="0" parTransId="{12E0C254-D95B-4089-B6D5-B18980FCC2F7}" sibTransId="{4E0D6751-7C58-4F48-B0CD-90A95F9BAB1C}"/>
    <dgm:cxn modelId="{DC1D492E-2321-4BC8-9957-2C15C69FA091}" type="presOf" srcId="{AD7392DA-FC6A-4F37-B3E1-8E2AD00C285D}" destId="{5ED89D13-E54B-4C80-B40B-C1E0BD930965}" srcOrd="0" destOrd="0" presId="urn:microsoft.com/office/officeart/2005/8/layout/cycle5"/>
    <dgm:cxn modelId="{6B9A0A3E-8491-43F6-A751-2686F63F2FB6}" srcId="{DC85F0B0-4B92-4904-86C8-580ED678D53C}" destId="{BA03EBBA-9E6B-47DF-956F-61CCADBA5236}" srcOrd="4" destOrd="0" parTransId="{C98DBAFB-CFFE-44F5-A753-AEA75113EAF3}" sibTransId="{2493176D-81AE-4E74-A8EC-A461EBA59961}"/>
    <dgm:cxn modelId="{C2708EBF-50FE-4952-AB68-A8CB12D18543}" type="presOf" srcId="{BA03EBBA-9E6B-47DF-956F-61CCADBA5236}" destId="{D07BAF16-868D-43D4-A011-E328C8B5D6B9}" srcOrd="0" destOrd="0" presId="urn:microsoft.com/office/officeart/2005/8/layout/cycle5"/>
    <dgm:cxn modelId="{59961DE5-E954-4EE2-BF3C-AF483B19E849}" type="presParOf" srcId="{83898CC8-AF25-4A25-AFDE-D7739205A3DE}" destId="{B6380162-BE12-432E-A5FF-039C37693E41}" srcOrd="0" destOrd="0" presId="urn:microsoft.com/office/officeart/2005/8/layout/cycle5"/>
    <dgm:cxn modelId="{A34E97DD-9377-4C38-B4F8-E1760E95EA14}" type="presParOf" srcId="{83898CC8-AF25-4A25-AFDE-D7739205A3DE}" destId="{AE630260-9240-46DC-8FBC-DADB6A502BF1}" srcOrd="1" destOrd="0" presId="urn:microsoft.com/office/officeart/2005/8/layout/cycle5"/>
    <dgm:cxn modelId="{EA73FBDA-2E86-4CF1-984B-1578A739C1E9}" type="presParOf" srcId="{83898CC8-AF25-4A25-AFDE-D7739205A3DE}" destId="{6C7D8523-4723-496A-8188-5B6476A3D472}" srcOrd="2" destOrd="0" presId="urn:microsoft.com/office/officeart/2005/8/layout/cycle5"/>
    <dgm:cxn modelId="{EE283AEB-CE76-4590-84FF-90F06058A9FE}" type="presParOf" srcId="{83898CC8-AF25-4A25-AFDE-D7739205A3DE}" destId="{31BFB6B9-A7BC-46FE-B52E-4A600D5CB9B0}" srcOrd="3" destOrd="0" presId="urn:microsoft.com/office/officeart/2005/8/layout/cycle5"/>
    <dgm:cxn modelId="{C91C07AD-924E-4830-A7DD-14F1D22AB355}" type="presParOf" srcId="{83898CC8-AF25-4A25-AFDE-D7739205A3DE}" destId="{0853907F-A5FD-4916-84BA-CA6975BE7A5E}" srcOrd="4" destOrd="0" presId="urn:microsoft.com/office/officeart/2005/8/layout/cycle5"/>
    <dgm:cxn modelId="{2C8C4F05-AE2B-4430-A671-428DF434CC00}" type="presParOf" srcId="{83898CC8-AF25-4A25-AFDE-D7739205A3DE}" destId="{49374CDD-1C12-4DDC-91F3-0F76A72B9B6D}" srcOrd="5" destOrd="0" presId="urn:microsoft.com/office/officeart/2005/8/layout/cycle5"/>
    <dgm:cxn modelId="{A2F478BB-A1B8-4CD6-8265-59CEFB60FD14}" type="presParOf" srcId="{83898CC8-AF25-4A25-AFDE-D7739205A3DE}" destId="{914309D1-AA61-453C-8ABA-85150B6D4B26}" srcOrd="6" destOrd="0" presId="urn:microsoft.com/office/officeart/2005/8/layout/cycle5"/>
    <dgm:cxn modelId="{A63152B3-6458-46D7-BB58-71E5A43A4E98}" type="presParOf" srcId="{83898CC8-AF25-4A25-AFDE-D7739205A3DE}" destId="{F0ACC87B-796B-48B1-9DB4-6AFD9E835ED6}" srcOrd="7" destOrd="0" presId="urn:microsoft.com/office/officeart/2005/8/layout/cycle5"/>
    <dgm:cxn modelId="{8B0756B4-7475-4234-AA19-3A4DD7C3E925}" type="presParOf" srcId="{83898CC8-AF25-4A25-AFDE-D7739205A3DE}" destId="{5ED89D13-E54B-4C80-B40B-C1E0BD930965}" srcOrd="8" destOrd="0" presId="urn:microsoft.com/office/officeart/2005/8/layout/cycle5"/>
    <dgm:cxn modelId="{0D2A3662-DA2C-4901-9F92-D765BA1BEF98}" type="presParOf" srcId="{83898CC8-AF25-4A25-AFDE-D7739205A3DE}" destId="{9AD5C240-522D-4785-9A89-45DB638F7AC7}" srcOrd="9" destOrd="0" presId="urn:microsoft.com/office/officeart/2005/8/layout/cycle5"/>
    <dgm:cxn modelId="{F36F9CBD-233D-4729-A6DF-F41EE0239919}" type="presParOf" srcId="{83898CC8-AF25-4A25-AFDE-D7739205A3DE}" destId="{ABA2AC36-0FDB-4E0B-86C8-22DBCFE7646B}" srcOrd="10" destOrd="0" presId="urn:microsoft.com/office/officeart/2005/8/layout/cycle5"/>
    <dgm:cxn modelId="{FDE37346-03AB-4116-9B50-E6F012E17F8E}" type="presParOf" srcId="{83898CC8-AF25-4A25-AFDE-D7739205A3DE}" destId="{DF49A010-9596-46A2-AC5F-0FCFE520C206}" srcOrd="11" destOrd="0" presId="urn:microsoft.com/office/officeart/2005/8/layout/cycle5"/>
    <dgm:cxn modelId="{57ADCD62-3DD2-47E1-B526-A6EE83DA1211}" type="presParOf" srcId="{83898CC8-AF25-4A25-AFDE-D7739205A3DE}" destId="{D07BAF16-868D-43D4-A011-E328C8B5D6B9}" srcOrd="12" destOrd="0" presId="urn:microsoft.com/office/officeart/2005/8/layout/cycle5"/>
    <dgm:cxn modelId="{077D7F0E-4508-47EE-9989-75020AEDF80C}" type="presParOf" srcId="{83898CC8-AF25-4A25-AFDE-D7739205A3DE}" destId="{34728A1C-E1A1-4AD2-B29D-ACA82B5622A9}" srcOrd="13" destOrd="0" presId="urn:microsoft.com/office/officeart/2005/8/layout/cycle5"/>
    <dgm:cxn modelId="{BF5045AA-487A-4FD1-B680-AD6DC048055E}" type="presParOf" srcId="{83898CC8-AF25-4A25-AFDE-D7739205A3DE}" destId="{3F5CE75B-09F8-4F70-8C84-3493FA95BC3E}" srcOrd="14" destOrd="0" presId="urn:microsoft.com/office/officeart/2005/8/layout/cycle5"/>
    <dgm:cxn modelId="{74944581-9C8A-495E-B2AA-775E6A2D167D}" type="presParOf" srcId="{83898CC8-AF25-4A25-AFDE-D7739205A3DE}" destId="{229F2588-B409-42A4-82F5-133DB1D5F744}" srcOrd="15" destOrd="0" presId="urn:microsoft.com/office/officeart/2005/8/layout/cycle5"/>
    <dgm:cxn modelId="{5522F57B-69A6-4C3D-A68E-F6A41F95D7A6}" type="presParOf" srcId="{83898CC8-AF25-4A25-AFDE-D7739205A3DE}" destId="{3A97EECF-3E7E-4665-9537-5B1281A57A54}" srcOrd="16" destOrd="0" presId="urn:microsoft.com/office/officeart/2005/8/layout/cycle5"/>
    <dgm:cxn modelId="{EF3D49B2-C45B-4BE3-9EA9-123F52B0DF4A}" type="presParOf" srcId="{83898CC8-AF25-4A25-AFDE-D7739205A3DE}" destId="{AD5198F3-467C-40C2-A33F-560151DE56C7}" srcOrd="17" destOrd="0" presId="urn:microsoft.com/office/officeart/2005/8/layout/cycle5"/>
    <dgm:cxn modelId="{64C19F10-A399-4A2A-A829-7E07F12E6159}" type="presParOf" srcId="{83898CC8-AF25-4A25-AFDE-D7739205A3DE}" destId="{4127A891-606A-44B1-A76A-86455A9227BD}" srcOrd="18" destOrd="0" presId="urn:microsoft.com/office/officeart/2005/8/layout/cycle5"/>
    <dgm:cxn modelId="{7B7917A9-7228-48C9-A5BA-53F23D5DF144}" type="presParOf" srcId="{83898CC8-AF25-4A25-AFDE-D7739205A3DE}" destId="{584B2630-C977-491A-8818-4AB199293AED}" srcOrd="19" destOrd="0" presId="urn:microsoft.com/office/officeart/2005/8/layout/cycle5"/>
    <dgm:cxn modelId="{94C12B2C-482F-4DCB-AD29-651144F21EB0}" type="presParOf" srcId="{83898CC8-AF25-4A25-AFDE-D7739205A3DE}" destId="{29D5FD0B-E90F-46E6-A0CA-F5DE0BB4F34A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85F0B0-4B92-4904-86C8-580ED678D53C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559248C-475B-4392-BA58-6253B6990F15}">
      <dgm:prSet phldrT="[Text]" cust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0CBA9DAE-9E1E-47DD-BF1D-242279B5C399}" type="parTrans" cxnId="{D23BA521-673C-4F85-8A3B-C40AB6CA91F7}">
      <dgm:prSet/>
      <dgm:spPr/>
      <dgm:t>
        <a:bodyPr/>
        <a:lstStyle/>
        <a:p>
          <a:endParaRPr lang="cs-CZ"/>
        </a:p>
      </dgm:t>
    </dgm:pt>
    <dgm:pt modelId="{52273C1F-4CFA-499B-8540-53D2DE7D3FF3}" type="sibTrans" cxnId="{D23BA521-673C-4F85-8A3B-C40AB6CA91F7}">
      <dgm:prSet/>
      <dgm:spPr/>
      <dgm:t>
        <a:bodyPr/>
        <a:lstStyle/>
        <a:p>
          <a:endParaRPr lang="cs-CZ"/>
        </a:p>
      </dgm:t>
    </dgm:pt>
    <dgm:pt modelId="{753A311D-2942-43D4-8D00-3C0AE8C8831E}">
      <dgm:prSet phldrT="[Text]" custT="1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CF625CB1-2709-464D-A9F3-385EB7273FAE}" type="parTrans" cxnId="{3B00540E-C3CA-4BAC-B34B-A5C69088E497}">
      <dgm:prSet/>
      <dgm:spPr/>
      <dgm:t>
        <a:bodyPr/>
        <a:lstStyle/>
        <a:p>
          <a:endParaRPr lang="cs-CZ"/>
        </a:p>
      </dgm:t>
    </dgm:pt>
    <dgm:pt modelId="{6314914B-B107-4E13-AF41-E1BD2165917F}" type="sibTrans" cxnId="{3B00540E-C3CA-4BAC-B34B-A5C69088E497}">
      <dgm:prSet/>
      <dgm:spPr/>
      <dgm:t>
        <a:bodyPr/>
        <a:lstStyle/>
        <a:p>
          <a:endParaRPr lang="cs-CZ"/>
        </a:p>
      </dgm:t>
    </dgm:pt>
    <dgm:pt modelId="{CB565E52-E6CA-4761-8C4F-D9676BA18C6D}">
      <dgm:prSet phldrT="[Text]" custT="1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673A6D2C-B1FB-43BF-88A3-4F5474A0DFAC}" type="parTrans" cxnId="{2EB722B8-42B1-4674-9CA4-9E9BB8A71D9A}">
      <dgm:prSet/>
      <dgm:spPr/>
      <dgm:t>
        <a:bodyPr/>
        <a:lstStyle/>
        <a:p>
          <a:endParaRPr lang="cs-CZ"/>
        </a:p>
      </dgm:t>
    </dgm:pt>
    <dgm:pt modelId="{AD7392DA-FC6A-4F37-B3E1-8E2AD00C285D}" type="sibTrans" cxnId="{2EB722B8-42B1-4674-9CA4-9E9BB8A71D9A}">
      <dgm:prSet/>
      <dgm:spPr/>
      <dgm:t>
        <a:bodyPr/>
        <a:lstStyle/>
        <a:p>
          <a:endParaRPr lang="cs-CZ"/>
        </a:p>
      </dgm:t>
    </dgm:pt>
    <dgm:pt modelId="{EB7834ED-2A4B-4B7F-AA9B-D304208D4B62}">
      <dgm:prSet phldrT="[Text]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E5025E53-8D42-4EF0-B27B-FCBC8D10123E}" type="parTrans" cxnId="{84E61B21-ADC9-48C3-9D93-F11E42D1A3F5}">
      <dgm:prSet/>
      <dgm:spPr/>
      <dgm:t>
        <a:bodyPr/>
        <a:lstStyle/>
        <a:p>
          <a:endParaRPr lang="cs-CZ"/>
        </a:p>
      </dgm:t>
    </dgm:pt>
    <dgm:pt modelId="{382D6D56-9184-4487-8EF0-5E1CC99CD141}" type="sibTrans" cxnId="{84E61B21-ADC9-48C3-9D93-F11E42D1A3F5}">
      <dgm:prSet/>
      <dgm:spPr/>
      <dgm:t>
        <a:bodyPr/>
        <a:lstStyle/>
        <a:p>
          <a:endParaRPr lang="cs-CZ"/>
        </a:p>
      </dgm:t>
    </dgm:pt>
    <dgm:pt modelId="{BA03EBBA-9E6B-47DF-956F-61CCADBA5236}">
      <dgm:prSet phldrT="[Text]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C98DBAFB-CFFE-44F5-A753-AEA75113EAF3}" type="parTrans" cxnId="{6B9A0A3E-8491-43F6-A751-2686F63F2FB6}">
      <dgm:prSet/>
      <dgm:spPr/>
      <dgm:t>
        <a:bodyPr/>
        <a:lstStyle/>
        <a:p>
          <a:endParaRPr lang="cs-CZ"/>
        </a:p>
      </dgm:t>
    </dgm:pt>
    <dgm:pt modelId="{2493176D-81AE-4E74-A8EC-A461EBA59961}" type="sibTrans" cxnId="{6B9A0A3E-8491-43F6-A751-2686F63F2FB6}">
      <dgm:prSet/>
      <dgm:spPr/>
      <dgm:t>
        <a:bodyPr/>
        <a:lstStyle/>
        <a:p>
          <a:endParaRPr lang="cs-CZ"/>
        </a:p>
      </dgm:t>
    </dgm:pt>
    <dgm:pt modelId="{D0B55988-BBF7-4100-BF21-EC6DCBC05C6E}">
      <dgm:prSet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12E0C254-D95B-4089-B6D5-B18980FCC2F7}" type="parTrans" cxnId="{4B6436FE-5F5B-4EA4-A420-582B0641AF0A}">
      <dgm:prSet/>
      <dgm:spPr/>
      <dgm:t>
        <a:bodyPr/>
        <a:lstStyle/>
        <a:p>
          <a:endParaRPr lang="cs-CZ"/>
        </a:p>
      </dgm:t>
    </dgm:pt>
    <dgm:pt modelId="{4E0D6751-7C58-4F48-B0CD-90A95F9BAB1C}" type="sibTrans" cxnId="{4B6436FE-5F5B-4EA4-A420-582B0641AF0A}">
      <dgm:prSet/>
      <dgm:spPr/>
      <dgm:t>
        <a:bodyPr/>
        <a:lstStyle/>
        <a:p>
          <a:endParaRPr lang="cs-CZ"/>
        </a:p>
      </dgm:t>
    </dgm:pt>
    <dgm:pt modelId="{45A4E01D-D1BE-4D3D-97D1-A9870EA5DAC0}">
      <dgm:prSet/>
      <dgm:spPr>
        <a:blipFill rotWithShape="1">
          <a:blip xmlns:r="http://schemas.openxmlformats.org/officeDocument/2006/relationships" r:embed="rId7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C5607559-28C4-4876-917E-0458DCFBFC2E}" type="parTrans" cxnId="{F375B71C-361C-4452-8241-493EF6E93AF9}">
      <dgm:prSet/>
      <dgm:spPr/>
      <dgm:t>
        <a:bodyPr/>
        <a:lstStyle/>
        <a:p>
          <a:endParaRPr lang="cs-CZ"/>
        </a:p>
      </dgm:t>
    </dgm:pt>
    <dgm:pt modelId="{0B4FB592-55E8-4399-8278-96DFC1FF2BAD}" type="sibTrans" cxnId="{F375B71C-361C-4452-8241-493EF6E93AF9}">
      <dgm:prSet/>
      <dgm:spPr/>
      <dgm:t>
        <a:bodyPr/>
        <a:lstStyle/>
        <a:p>
          <a:endParaRPr lang="cs-CZ"/>
        </a:p>
      </dgm:t>
    </dgm:pt>
    <dgm:pt modelId="{83898CC8-AF25-4A25-AFDE-D7739205A3DE}" type="pres">
      <dgm:prSet presAssocID="{DC85F0B0-4B92-4904-86C8-580ED678D53C}" presName="cycle" presStyleCnt="0">
        <dgm:presLayoutVars>
          <dgm:dir/>
          <dgm:resizeHandles val="exact"/>
        </dgm:presLayoutVars>
      </dgm:prSet>
      <dgm:spPr/>
    </dgm:pt>
    <dgm:pt modelId="{B6380162-BE12-432E-A5FF-039C37693E41}" type="pres">
      <dgm:prSet presAssocID="{4559248C-475B-4392-BA58-6253B6990F15}" presName="node" presStyleLbl="node1" presStyleIdx="0" presStyleCnt="7" custScaleX="69294" custScaleY="178479">
        <dgm:presLayoutVars>
          <dgm:bulletEnabled val="1"/>
        </dgm:presLayoutVars>
      </dgm:prSet>
      <dgm:spPr/>
    </dgm:pt>
    <dgm:pt modelId="{AE630260-9240-46DC-8FBC-DADB6A502BF1}" type="pres">
      <dgm:prSet presAssocID="{4559248C-475B-4392-BA58-6253B6990F15}" presName="spNode" presStyleCnt="0"/>
      <dgm:spPr/>
    </dgm:pt>
    <dgm:pt modelId="{6C7D8523-4723-496A-8188-5B6476A3D472}" type="pres">
      <dgm:prSet presAssocID="{52273C1F-4CFA-499B-8540-53D2DE7D3FF3}" presName="sibTrans" presStyleLbl="sibTrans1D1" presStyleIdx="0" presStyleCnt="7"/>
      <dgm:spPr/>
    </dgm:pt>
    <dgm:pt modelId="{31BFB6B9-A7BC-46FE-B52E-4A600D5CB9B0}" type="pres">
      <dgm:prSet presAssocID="{753A311D-2942-43D4-8D00-3C0AE8C8831E}" presName="node" presStyleLbl="node1" presStyleIdx="1" presStyleCnt="7" custScaleX="59763" custScaleY="168800">
        <dgm:presLayoutVars>
          <dgm:bulletEnabled val="1"/>
        </dgm:presLayoutVars>
      </dgm:prSet>
      <dgm:spPr/>
    </dgm:pt>
    <dgm:pt modelId="{0853907F-A5FD-4916-84BA-CA6975BE7A5E}" type="pres">
      <dgm:prSet presAssocID="{753A311D-2942-43D4-8D00-3C0AE8C8831E}" presName="spNode" presStyleCnt="0"/>
      <dgm:spPr/>
    </dgm:pt>
    <dgm:pt modelId="{49374CDD-1C12-4DDC-91F3-0F76A72B9B6D}" type="pres">
      <dgm:prSet presAssocID="{6314914B-B107-4E13-AF41-E1BD2165917F}" presName="sibTrans" presStyleLbl="sibTrans1D1" presStyleIdx="1" presStyleCnt="7"/>
      <dgm:spPr/>
    </dgm:pt>
    <dgm:pt modelId="{914309D1-AA61-453C-8ABA-85150B6D4B26}" type="pres">
      <dgm:prSet presAssocID="{CB565E52-E6CA-4761-8C4F-D9676BA18C6D}" presName="node" presStyleLbl="node1" presStyleIdx="2" presStyleCnt="7" custScaleX="53856" custScaleY="153843">
        <dgm:presLayoutVars>
          <dgm:bulletEnabled val="1"/>
        </dgm:presLayoutVars>
      </dgm:prSet>
      <dgm:spPr/>
    </dgm:pt>
    <dgm:pt modelId="{F0ACC87B-796B-48B1-9DB4-6AFD9E835ED6}" type="pres">
      <dgm:prSet presAssocID="{CB565E52-E6CA-4761-8C4F-D9676BA18C6D}" presName="spNode" presStyleCnt="0"/>
      <dgm:spPr/>
    </dgm:pt>
    <dgm:pt modelId="{5ED89D13-E54B-4C80-B40B-C1E0BD930965}" type="pres">
      <dgm:prSet presAssocID="{AD7392DA-FC6A-4F37-B3E1-8E2AD00C285D}" presName="sibTrans" presStyleLbl="sibTrans1D1" presStyleIdx="2" presStyleCnt="7"/>
      <dgm:spPr/>
    </dgm:pt>
    <dgm:pt modelId="{9AD5C240-522D-4785-9A89-45DB638F7AC7}" type="pres">
      <dgm:prSet presAssocID="{EB7834ED-2A4B-4B7F-AA9B-D304208D4B62}" presName="node" presStyleLbl="node1" presStyleIdx="3" presStyleCnt="7" custScaleX="63171" custScaleY="167211" custRadScaleRad="97306" custRadScaleInc="1539">
        <dgm:presLayoutVars>
          <dgm:bulletEnabled val="1"/>
        </dgm:presLayoutVars>
      </dgm:prSet>
      <dgm:spPr/>
    </dgm:pt>
    <dgm:pt modelId="{ABA2AC36-0FDB-4E0B-86C8-22DBCFE7646B}" type="pres">
      <dgm:prSet presAssocID="{EB7834ED-2A4B-4B7F-AA9B-D304208D4B62}" presName="spNode" presStyleCnt="0"/>
      <dgm:spPr/>
    </dgm:pt>
    <dgm:pt modelId="{DF49A010-9596-46A2-AC5F-0FCFE520C206}" type="pres">
      <dgm:prSet presAssocID="{382D6D56-9184-4487-8EF0-5E1CC99CD141}" presName="sibTrans" presStyleLbl="sibTrans1D1" presStyleIdx="3" presStyleCnt="7"/>
      <dgm:spPr/>
    </dgm:pt>
    <dgm:pt modelId="{D07BAF16-868D-43D4-A011-E328C8B5D6B9}" type="pres">
      <dgm:prSet presAssocID="{BA03EBBA-9E6B-47DF-956F-61CCADBA5236}" presName="node" presStyleLbl="node1" presStyleIdx="4" presStyleCnt="7" custScaleX="54140" custScaleY="172530">
        <dgm:presLayoutVars>
          <dgm:bulletEnabled val="1"/>
        </dgm:presLayoutVars>
      </dgm:prSet>
      <dgm:spPr/>
    </dgm:pt>
    <dgm:pt modelId="{34728A1C-E1A1-4AD2-B29D-ACA82B5622A9}" type="pres">
      <dgm:prSet presAssocID="{BA03EBBA-9E6B-47DF-956F-61CCADBA5236}" presName="spNode" presStyleCnt="0"/>
      <dgm:spPr/>
    </dgm:pt>
    <dgm:pt modelId="{3F5CE75B-09F8-4F70-8C84-3493FA95BC3E}" type="pres">
      <dgm:prSet presAssocID="{2493176D-81AE-4E74-A8EC-A461EBA59961}" presName="sibTrans" presStyleLbl="sibTrans1D1" presStyleIdx="4" presStyleCnt="7"/>
      <dgm:spPr/>
    </dgm:pt>
    <dgm:pt modelId="{229F2588-B409-42A4-82F5-133DB1D5F744}" type="pres">
      <dgm:prSet presAssocID="{D0B55988-BBF7-4100-BF21-EC6DCBC05C6E}" presName="node" presStyleLbl="node1" presStyleIdx="5" presStyleCnt="7" custScaleX="62364" custScaleY="153358">
        <dgm:presLayoutVars>
          <dgm:bulletEnabled val="1"/>
        </dgm:presLayoutVars>
      </dgm:prSet>
      <dgm:spPr/>
    </dgm:pt>
    <dgm:pt modelId="{3A97EECF-3E7E-4665-9537-5B1281A57A54}" type="pres">
      <dgm:prSet presAssocID="{D0B55988-BBF7-4100-BF21-EC6DCBC05C6E}" presName="spNode" presStyleCnt="0"/>
      <dgm:spPr/>
    </dgm:pt>
    <dgm:pt modelId="{AD5198F3-467C-40C2-A33F-560151DE56C7}" type="pres">
      <dgm:prSet presAssocID="{4E0D6751-7C58-4F48-B0CD-90A95F9BAB1C}" presName="sibTrans" presStyleLbl="sibTrans1D1" presStyleIdx="5" presStyleCnt="7"/>
      <dgm:spPr/>
    </dgm:pt>
    <dgm:pt modelId="{4127A891-606A-44B1-A76A-86455A9227BD}" type="pres">
      <dgm:prSet presAssocID="{45A4E01D-D1BE-4D3D-97D1-A9870EA5DAC0}" presName="node" presStyleLbl="node1" presStyleIdx="6" presStyleCnt="7" custScaleX="63925" custScaleY="154526">
        <dgm:presLayoutVars>
          <dgm:bulletEnabled val="1"/>
        </dgm:presLayoutVars>
      </dgm:prSet>
      <dgm:spPr/>
    </dgm:pt>
    <dgm:pt modelId="{584B2630-C977-491A-8818-4AB199293AED}" type="pres">
      <dgm:prSet presAssocID="{45A4E01D-D1BE-4D3D-97D1-A9870EA5DAC0}" presName="spNode" presStyleCnt="0"/>
      <dgm:spPr/>
    </dgm:pt>
    <dgm:pt modelId="{29D5FD0B-E90F-46E6-A0CA-F5DE0BB4F34A}" type="pres">
      <dgm:prSet presAssocID="{0B4FB592-55E8-4399-8278-96DFC1FF2BAD}" presName="sibTrans" presStyleLbl="sibTrans1D1" presStyleIdx="6" presStyleCnt="7"/>
      <dgm:spPr/>
    </dgm:pt>
  </dgm:ptLst>
  <dgm:cxnLst>
    <dgm:cxn modelId="{DCACF57F-D08A-425A-B351-E7245E3B6E71}" type="presOf" srcId="{DC85F0B0-4B92-4904-86C8-580ED678D53C}" destId="{83898CC8-AF25-4A25-AFDE-D7739205A3DE}" srcOrd="0" destOrd="0" presId="urn:microsoft.com/office/officeart/2005/8/layout/cycle5"/>
    <dgm:cxn modelId="{16E85DE0-6299-4474-BE95-85A185EF00A2}" type="presOf" srcId="{753A311D-2942-43D4-8D00-3C0AE8C8831E}" destId="{31BFB6B9-A7BC-46FE-B52E-4A600D5CB9B0}" srcOrd="0" destOrd="0" presId="urn:microsoft.com/office/officeart/2005/8/layout/cycle5"/>
    <dgm:cxn modelId="{3B00540E-C3CA-4BAC-B34B-A5C69088E497}" srcId="{DC85F0B0-4B92-4904-86C8-580ED678D53C}" destId="{753A311D-2942-43D4-8D00-3C0AE8C8831E}" srcOrd="1" destOrd="0" parTransId="{CF625CB1-2709-464D-A9F3-385EB7273FAE}" sibTransId="{6314914B-B107-4E13-AF41-E1BD2165917F}"/>
    <dgm:cxn modelId="{99606B66-4921-4C81-AAAE-8F29F5336A03}" type="presOf" srcId="{D0B55988-BBF7-4100-BF21-EC6DCBC05C6E}" destId="{229F2588-B409-42A4-82F5-133DB1D5F744}" srcOrd="0" destOrd="0" presId="urn:microsoft.com/office/officeart/2005/8/layout/cycle5"/>
    <dgm:cxn modelId="{84E61B21-ADC9-48C3-9D93-F11E42D1A3F5}" srcId="{DC85F0B0-4B92-4904-86C8-580ED678D53C}" destId="{EB7834ED-2A4B-4B7F-AA9B-D304208D4B62}" srcOrd="3" destOrd="0" parTransId="{E5025E53-8D42-4EF0-B27B-FCBC8D10123E}" sibTransId="{382D6D56-9184-4487-8EF0-5E1CC99CD141}"/>
    <dgm:cxn modelId="{914A20F7-1FCE-429F-B037-BA5213718A82}" type="presOf" srcId="{52273C1F-4CFA-499B-8540-53D2DE7D3FF3}" destId="{6C7D8523-4723-496A-8188-5B6476A3D472}" srcOrd="0" destOrd="0" presId="urn:microsoft.com/office/officeart/2005/8/layout/cycle5"/>
    <dgm:cxn modelId="{D23BA521-673C-4F85-8A3B-C40AB6CA91F7}" srcId="{DC85F0B0-4B92-4904-86C8-580ED678D53C}" destId="{4559248C-475B-4392-BA58-6253B6990F15}" srcOrd="0" destOrd="0" parTransId="{0CBA9DAE-9E1E-47DD-BF1D-242279B5C399}" sibTransId="{52273C1F-4CFA-499B-8540-53D2DE7D3FF3}"/>
    <dgm:cxn modelId="{1A20A96B-9DE4-4ADE-BA3E-94BCCC924563}" type="presOf" srcId="{CB565E52-E6CA-4761-8C4F-D9676BA18C6D}" destId="{914309D1-AA61-453C-8ABA-85150B6D4B26}" srcOrd="0" destOrd="0" presId="urn:microsoft.com/office/officeart/2005/8/layout/cycle5"/>
    <dgm:cxn modelId="{4F98F1FD-7314-4720-A92D-E092D1A8819B}" type="presOf" srcId="{45A4E01D-D1BE-4D3D-97D1-A9870EA5DAC0}" destId="{4127A891-606A-44B1-A76A-86455A9227BD}" srcOrd="0" destOrd="0" presId="urn:microsoft.com/office/officeart/2005/8/layout/cycle5"/>
    <dgm:cxn modelId="{2EB722B8-42B1-4674-9CA4-9E9BB8A71D9A}" srcId="{DC85F0B0-4B92-4904-86C8-580ED678D53C}" destId="{CB565E52-E6CA-4761-8C4F-D9676BA18C6D}" srcOrd="2" destOrd="0" parTransId="{673A6D2C-B1FB-43BF-88A3-4F5474A0DFAC}" sibTransId="{AD7392DA-FC6A-4F37-B3E1-8E2AD00C285D}"/>
    <dgm:cxn modelId="{A8014D2A-AF3A-4277-8B71-721FFEF257A1}" type="presOf" srcId="{382D6D56-9184-4487-8EF0-5E1CC99CD141}" destId="{DF49A010-9596-46A2-AC5F-0FCFE520C206}" srcOrd="0" destOrd="0" presId="urn:microsoft.com/office/officeart/2005/8/layout/cycle5"/>
    <dgm:cxn modelId="{795226E9-C9F0-4C81-BE78-7FEA22A0995A}" type="presOf" srcId="{6314914B-B107-4E13-AF41-E1BD2165917F}" destId="{49374CDD-1C12-4DDC-91F3-0F76A72B9B6D}" srcOrd="0" destOrd="0" presId="urn:microsoft.com/office/officeart/2005/8/layout/cycle5"/>
    <dgm:cxn modelId="{E20E26AA-8D37-4988-BC44-7BBDF2CBDC54}" type="presOf" srcId="{4E0D6751-7C58-4F48-B0CD-90A95F9BAB1C}" destId="{AD5198F3-467C-40C2-A33F-560151DE56C7}" srcOrd="0" destOrd="0" presId="urn:microsoft.com/office/officeart/2005/8/layout/cycle5"/>
    <dgm:cxn modelId="{966D7B01-5C58-4281-B6D2-50BD68F42557}" type="presOf" srcId="{EB7834ED-2A4B-4B7F-AA9B-D304208D4B62}" destId="{9AD5C240-522D-4785-9A89-45DB638F7AC7}" srcOrd="0" destOrd="0" presId="urn:microsoft.com/office/officeart/2005/8/layout/cycle5"/>
    <dgm:cxn modelId="{D6FA0C48-39C3-4AD6-AA88-6B46A90BC283}" type="presOf" srcId="{4559248C-475B-4392-BA58-6253B6990F15}" destId="{B6380162-BE12-432E-A5FF-039C37693E41}" srcOrd="0" destOrd="0" presId="urn:microsoft.com/office/officeart/2005/8/layout/cycle5"/>
    <dgm:cxn modelId="{F375B71C-361C-4452-8241-493EF6E93AF9}" srcId="{DC85F0B0-4B92-4904-86C8-580ED678D53C}" destId="{45A4E01D-D1BE-4D3D-97D1-A9870EA5DAC0}" srcOrd="6" destOrd="0" parTransId="{C5607559-28C4-4876-917E-0458DCFBFC2E}" sibTransId="{0B4FB592-55E8-4399-8278-96DFC1FF2BAD}"/>
    <dgm:cxn modelId="{EDAF7083-BCB7-40A4-A04E-63F97936178C}" type="presOf" srcId="{0B4FB592-55E8-4399-8278-96DFC1FF2BAD}" destId="{29D5FD0B-E90F-46E6-A0CA-F5DE0BB4F34A}" srcOrd="0" destOrd="0" presId="urn:microsoft.com/office/officeart/2005/8/layout/cycle5"/>
    <dgm:cxn modelId="{2B12933C-0D25-47A8-ADBF-1A24A9C2E7AE}" type="presOf" srcId="{2493176D-81AE-4E74-A8EC-A461EBA59961}" destId="{3F5CE75B-09F8-4F70-8C84-3493FA95BC3E}" srcOrd="0" destOrd="0" presId="urn:microsoft.com/office/officeart/2005/8/layout/cycle5"/>
    <dgm:cxn modelId="{4B6436FE-5F5B-4EA4-A420-582B0641AF0A}" srcId="{DC85F0B0-4B92-4904-86C8-580ED678D53C}" destId="{D0B55988-BBF7-4100-BF21-EC6DCBC05C6E}" srcOrd="5" destOrd="0" parTransId="{12E0C254-D95B-4089-B6D5-B18980FCC2F7}" sibTransId="{4E0D6751-7C58-4F48-B0CD-90A95F9BAB1C}"/>
    <dgm:cxn modelId="{DC1D492E-2321-4BC8-9957-2C15C69FA091}" type="presOf" srcId="{AD7392DA-FC6A-4F37-B3E1-8E2AD00C285D}" destId="{5ED89D13-E54B-4C80-B40B-C1E0BD930965}" srcOrd="0" destOrd="0" presId="urn:microsoft.com/office/officeart/2005/8/layout/cycle5"/>
    <dgm:cxn modelId="{6B9A0A3E-8491-43F6-A751-2686F63F2FB6}" srcId="{DC85F0B0-4B92-4904-86C8-580ED678D53C}" destId="{BA03EBBA-9E6B-47DF-956F-61CCADBA5236}" srcOrd="4" destOrd="0" parTransId="{C98DBAFB-CFFE-44F5-A753-AEA75113EAF3}" sibTransId="{2493176D-81AE-4E74-A8EC-A461EBA59961}"/>
    <dgm:cxn modelId="{C2708EBF-50FE-4952-AB68-A8CB12D18543}" type="presOf" srcId="{BA03EBBA-9E6B-47DF-956F-61CCADBA5236}" destId="{D07BAF16-868D-43D4-A011-E328C8B5D6B9}" srcOrd="0" destOrd="0" presId="urn:microsoft.com/office/officeart/2005/8/layout/cycle5"/>
    <dgm:cxn modelId="{59961DE5-E954-4EE2-BF3C-AF483B19E849}" type="presParOf" srcId="{83898CC8-AF25-4A25-AFDE-D7739205A3DE}" destId="{B6380162-BE12-432E-A5FF-039C37693E41}" srcOrd="0" destOrd="0" presId="urn:microsoft.com/office/officeart/2005/8/layout/cycle5"/>
    <dgm:cxn modelId="{A34E97DD-9377-4C38-B4F8-E1760E95EA14}" type="presParOf" srcId="{83898CC8-AF25-4A25-AFDE-D7739205A3DE}" destId="{AE630260-9240-46DC-8FBC-DADB6A502BF1}" srcOrd="1" destOrd="0" presId="urn:microsoft.com/office/officeart/2005/8/layout/cycle5"/>
    <dgm:cxn modelId="{EA73FBDA-2E86-4CF1-984B-1578A739C1E9}" type="presParOf" srcId="{83898CC8-AF25-4A25-AFDE-D7739205A3DE}" destId="{6C7D8523-4723-496A-8188-5B6476A3D472}" srcOrd="2" destOrd="0" presId="urn:microsoft.com/office/officeart/2005/8/layout/cycle5"/>
    <dgm:cxn modelId="{EE283AEB-CE76-4590-84FF-90F06058A9FE}" type="presParOf" srcId="{83898CC8-AF25-4A25-AFDE-D7739205A3DE}" destId="{31BFB6B9-A7BC-46FE-B52E-4A600D5CB9B0}" srcOrd="3" destOrd="0" presId="urn:microsoft.com/office/officeart/2005/8/layout/cycle5"/>
    <dgm:cxn modelId="{C91C07AD-924E-4830-A7DD-14F1D22AB355}" type="presParOf" srcId="{83898CC8-AF25-4A25-AFDE-D7739205A3DE}" destId="{0853907F-A5FD-4916-84BA-CA6975BE7A5E}" srcOrd="4" destOrd="0" presId="urn:microsoft.com/office/officeart/2005/8/layout/cycle5"/>
    <dgm:cxn modelId="{2C8C4F05-AE2B-4430-A671-428DF434CC00}" type="presParOf" srcId="{83898CC8-AF25-4A25-AFDE-D7739205A3DE}" destId="{49374CDD-1C12-4DDC-91F3-0F76A72B9B6D}" srcOrd="5" destOrd="0" presId="urn:microsoft.com/office/officeart/2005/8/layout/cycle5"/>
    <dgm:cxn modelId="{A2F478BB-A1B8-4CD6-8265-59CEFB60FD14}" type="presParOf" srcId="{83898CC8-AF25-4A25-AFDE-D7739205A3DE}" destId="{914309D1-AA61-453C-8ABA-85150B6D4B26}" srcOrd="6" destOrd="0" presId="urn:microsoft.com/office/officeart/2005/8/layout/cycle5"/>
    <dgm:cxn modelId="{A63152B3-6458-46D7-BB58-71E5A43A4E98}" type="presParOf" srcId="{83898CC8-AF25-4A25-AFDE-D7739205A3DE}" destId="{F0ACC87B-796B-48B1-9DB4-6AFD9E835ED6}" srcOrd="7" destOrd="0" presId="urn:microsoft.com/office/officeart/2005/8/layout/cycle5"/>
    <dgm:cxn modelId="{8B0756B4-7475-4234-AA19-3A4DD7C3E925}" type="presParOf" srcId="{83898CC8-AF25-4A25-AFDE-D7739205A3DE}" destId="{5ED89D13-E54B-4C80-B40B-C1E0BD930965}" srcOrd="8" destOrd="0" presId="urn:microsoft.com/office/officeart/2005/8/layout/cycle5"/>
    <dgm:cxn modelId="{0D2A3662-DA2C-4901-9F92-D765BA1BEF98}" type="presParOf" srcId="{83898CC8-AF25-4A25-AFDE-D7739205A3DE}" destId="{9AD5C240-522D-4785-9A89-45DB638F7AC7}" srcOrd="9" destOrd="0" presId="urn:microsoft.com/office/officeart/2005/8/layout/cycle5"/>
    <dgm:cxn modelId="{F36F9CBD-233D-4729-A6DF-F41EE0239919}" type="presParOf" srcId="{83898CC8-AF25-4A25-AFDE-D7739205A3DE}" destId="{ABA2AC36-0FDB-4E0B-86C8-22DBCFE7646B}" srcOrd="10" destOrd="0" presId="urn:microsoft.com/office/officeart/2005/8/layout/cycle5"/>
    <dgm:cxn modelId="{FDE37346-03AB-4116-9B50-E6F012E17F8E}" type="presParOf" srcId="{83898CC8-AF25-4A25-AFDE-D7739205A3DE}" destId="{DF49A010-9596-46A2-AC5F-0FCFE520C206}" srcOrd="11" destOrd="0" presId="urn:microsoft.com/office/officeart/2005/8/layout/cycle5"/>
    <dgm:cxn modelId="{57ADCD62-3DD2-47E1-B526-A6EE83DA1211}" type="presParOf" srcId="{83898CC8-AF25-4A25-AFDE-D7739205A3DE}" destId="{D07BAF16-868D-43D4-A011-E328C8B5D6B9}" srcOrd="12" destOrd="0" presId="urn:microsoft.com/office/officeart/2005/8/layout/cycle5"/>
    <dgm:cxn modelId="{077D7F0E-4508-47EE-9989-75020AEDF80C}" type="presParOf" srcId="{83898CC8-AF25-4A25-AFDE-D7739205A3DE}" destId="{34728A1C-E1A1-4AD2-B29D-ACA82B5622A9}" srcOrd="13" destOrd="0" presId="urn:microsoft.com/office/officeart/2005/8/layout/cycle5"/>
    <dgm:cxn modelId="{BF5045AA-487A-4FD1-B680-AD6DC048055E}" type="presParOf" srcId="{83898CC8-AF25-4A25-AFDE-D7739205A3DE}" destId="{3F5CE75B-09F8-4F70-8C84-3493FA95BC3E}" srcOrd="14" destOrd="0" presId="urn:microsoft.com/office/officeart/2005/8/layout/cycle5"/>
    <dgm:cxn modelId="{74944581-9C8A-495E-B2AA-775E6A2D167D}" type="presParOf" srcId="{83898CC8-AF25-4A25-AFDE-D7739205A3DE}" destId="{229F2588-B409-42A4-82F5-133DB1D5F744}" srcOrd="15" destOrd="0" presId="urn:microsoft.com/office/officeart/2005/8/layout/cycle5"/>
    <dgm:cxn modelId="{5522F57B-69A6-4C3D-A68E-F6A41F95D7A6}" type="presParOf" srcId="{83898CC8-AF25-4A25-AFDE-D7739205A3DE}" destId="{3A97EECF-3E7E-4665-9537-5B1281A57A54}" srcOrd="16" destOrd="0" presId="urn:microsoft.com/office/officeart/2005/8/layout/cycle5"/>
    <dgm:cxn modelId="{EF3D49B2-C45B-4BE3-9EA9-123F52B0DF4A}" type="presParOf" srcId="{83898CC8-AF25-4A25-AFDE-D7739205A3DE}" destId="{AD5198F3-467C-40C2-A33F-560151DE56C7}" srcOrd="17" destOrd="0" presId="urn:microsoft.com/office/officeart/2005/8/layout/cycle5"/>
    <dgm:cxn modelId="{64C19F10-A399-4A2A-A829-7E07F12E6159}" type="presParOf" srcId="{83898CC8-AF25-4A25-AFDE-D7739205A3DE}" destId="{4127A891-606A-44B1-A76A-86455A9227BD}" srcOrd="18" destOrd="0" presId="urn:microsoft.com/office/officeart/2005/8/layout/cycle5"/>
    <dgm:cxn modelId="{7B7917A9-7228-48C9-A5BA-53F23D5DF144}" type="presParOf" srcId="{83898CC8-AF25-4A25-AFDE-D7739205A3DE}" destId="{584B2630-C977-491A-8818-4AB199293AED}" srcOrd="19" destOrd="0" presId="urn:microsoft.com/office/officeart/2005/8/layout/cycle5"/>
    <dgm:cxn modelId="{94C12B2C-482F-4DCB-AD29-651144F21EB0}" type="presParOf" srcId="{83898CC8-AF25-4A25-AFDE-D7739205A3DE}" destId="{29D5FD0B-E90F-46E6-A0CA-F5DE0BB4F34A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894250"/>
                <a:satOff val="5521"/>
                <a:lumOff val="-2039"/>
                <a:alphaOff val="0"/>
                <a:tint val="35000"/>
                <a:satMod val="260000"/>
              </a:schemeClr>
            </a:gs>
            <a:gs pos="30000">
              <a:schemeClr val="accent2">
                <a:hueOff val="-894250"/>
                <a:satOff val="5521"/>
                <a:lumOff val="-2039"/>
                <a:alphaOff val="0"/>
                <a:tint val="38000"/>
                <a:satMod val="260000"/>
              </a:schemeClr>
            </a:gs>
            <a:gs pos="75000">
              <a:schemeClr val="accent2">
                <a:hueOff val="-894250"/>
                <a:satOff val="5521"/>
                <a:lumOff val="-2039"/>
                <a:alphaOff val="0"/>
                <a:tint val="55000"/>
                <a:satMod val="255000"/>
              </a:schemeClr>
            </a:gs>
            <a:gs pos="100000">
              <a:schemeClr val="accent2">
                <a:hueOff val="-894250"/>
                <a:satOff val="5521"/>
                <a:lumOff val="-2039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894250"/>
              <a:satOff val="5521"/>
              <a:lumOff val="-20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1788500"/>
                <a:satOff val="11042"/>
                <a:lumOff val="-4078"/>
                <a:alphaOff val="0"/>
                <a:tint val="35000"/>
                <a:satMod val="260000"/>
              </a:schemeClr>
            </a:gs>
            <a:gs pos="30000">
              <a:schemeClr val="accent2">
                <a:hueOff val="-1788500"/>
                <a:satOff val="11042"/>
                <a:lumOff val="-4078"/>
                <a:alphaOff val="0"/>
                <a:tint val="38000"/>
                <a:satMod val="260000"/>
              </a:schemeClr>
            </a:gs>
            <a:gs pos="75000">
              <a:schemeClr val="accent2">
                <a:hueOff val="-1788500"/>
                <a:satOff val="11042"/>
                <a:lumOff val="-4078"/>
                <a:alphaOff val="0"/>
                <a:tint val="55000"/>
                <a:satMod val="255000"/>
              </a:schemeClr>
            </a:gs>
            <a:gs pos="100000">
              <a:schemeClr val="accent2">
                <a:hueOff val="-1788500"/>
                <a:satOff val="11042"/>
                <a:lumOff val="-4078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788500"/>
              <a:satOff val="11042"/>
              <a:lumOff val="-407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VY_32_INOVACE_19_Matematika pro 6.ročník_Zlomky-porovnávání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2682751"/>
                <a:satOff val="16564"/>
                <a:lumOff val="-6118"/>
                <a:alphaOff val="0"/>
                <a:tint val="35000"/>
                <a:satMod val="260000"/>
              </a:schemeClr>
            </a:gs>
            <a:gs pos="30000">
              <a:schemeClr val="accent2">
                <a:hueOff val="-2682751"/>
                <a:satOff val="16564"/>
                <a:lumOff val="-6118"/>
                <a:alphaOff val="0"/>
                <a:tint val="38000"/>
                <a:satMod val="260000"/>
              </a:schemeClr>
            </a:gs>
            <a:gs pos="75000">
              <a:schemeClr val="accent2">
                <a:hueOff val="-2682751"/>
                <a:satOff val="16564"/>
                <a:lumOff val="-6118"/>
                <a:alphaOff val="0"/>
                <a:tint val="55000"/>
                <a:satMod val="255000"/>
              </a:schemeClr>
            </a:gs>
            <a:gs pos="100000">
              <a:schemeClr val="accent2">
                <a:hueOff val="-2682751"/>
                <a:satOff val="16564"/>
                <a:lumOff val="-6118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682751"/>
              <a:satOff val="16564"/>
              <a:lumOff val="-61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 Zlomky-porovnávání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7D577E34-BE00-4382-BC32-EBAA83B5426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3577001"/>
                <a:satOff val="22085"/>
                <a:lumOff val="-8157"/>
                <a:alphaOff val="0"/>
                <a:tint val="35000"/>
                <a:satMod val="260000"/>
              </a:schemeClr>
            </a:gs>
            <a:gs pos="30000">
              <a:schemeClr val="accent2">
                <a:hueOff val="-3577001"/>
                <a:satOff val="22085"/>
                <a:lumOff val="-8157"/>
                <a:alphaOff val="0"/>
                <a:tint val="38000"/>
                <a:satMod val="260000"/>
              </a:schemeClr>
            </a:gs>
            <a:gs pos="75000">
              <a:schemeClr val="accent2">
                <a:hueOff val="-3577001"/>
                <a:satOff val="22085"/>
                <a:lumOff val="-8157"/>
                <a:alphaOff val="0"/>
                <a:tint val="55000"/>
                <a:satMod val="255000"/>
              </a:schemeClr>
            </a:gs>
            <a:gs pos="100000">
              <a:schemeClr val="accent2">
                <a:hueOff val="-3577001"/>
                <a:satOff val="22085"/>
                <a:lumOff val="-8157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EF8CA55-EB02-40C5-B66E-E6A67A79C1F1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577001"/>
              <a:satOff val="22085"/>
              <a:lumOff val="-81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</a:t>
          </a:r>
          <a:r>
            <a:rPr lang="cs-CZ" sz="1200" kern="1200" smtClean="0"/>
            <a:t>: březen 2012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761C029D-1280-40FB-9472-711529FA7D4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4471251"/>
                <a:satOff val="27606"/>
                <a:lumOff val="-10196"/>
                <a:alphaOff val="0"/>
                <a:tint val="35000"/>
                <a:satMod val="260000"/>
              </a:schemeClr>
            </a:gs>
            <a:gs pos="30000">
              <a:schemeClr val="accent2">
                <a:hueOff val="-4471251"/>
                <a:satOff val="27606"/>
                <a:lumOff val="-10196"/>
                <a:alphaOff val="0"/>
                <a:tint val="38000"/>
                <a:satMod val="260000"/>
              </a:schemeClr>
            </a:gs>
            <a:gs pos="75000">
              <a:schemeClr val="accent2">
                <a:hueOff val="-4471251"/>
                <a:satOff val="27606"/>
                <a:lumOff val="-10196"/>
                <a:alphaOff val="0"/>
                <a:tint val="55000"/>
                <a:satMod val="255000"/>
              </a:schemeClr>
            </a:gs>
            <a:gs pos="100000">
              <a:schemeClr val="accent2">
                <a:hueOff val="-4471251"/>
                <a:satOff val="27606"/>
                <a:lumOff val="-10196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1FB4A3-60D5-4E35-93D2-8C635D234D4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471251"/>
              <a:satOff val="27606"/>
              <a:lumOff val="-10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DF98C-70EA-4DA2-B7BD-FEE0B5DB4CBD}">
      <dsp:nvSpPr>
        <dsp:cNvPr id="0" name=""/>
        <dsp:cNvSpPr/>
      </dsp:nvSpPr>
      <dsp:spPr>
        <a:xfrm>
          <a:off x="2722099" y="527"/>
          <a:ext cx="1612585" cy="161258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>
                    <m:r>
                      <a:rPr lang="cs-CZ" sz="2500" b="0" i="1" kern="1200" smtClean="0">
                        <a:latin typeface="Cambria Math"/>
                      </a:rPr>
                      <m:t>3</m:t>
                    </m:r>
                  </m:num>
                  <m:den>
                    <m:r>
                      <a:rPr lang="cs-CZ" sz="2500" b="0" i="1" kern="1200" smtClean="0">
                        <a:latin typeface="Cambria Math"/>
                      </a:rPr>
                      <m:t>7</m:t>
                    </m:r>
                  </m:den>
                </m:f>
              </m:oMath>
            </m:oMathPara>
          </a14:m>
          <a:endParaRPr lang="cs-CZ" sz="2500" kern="1200" dirty="0"/>
        </a:p>
      </dsp:txBody>
      <dsp:txXfrm>
        <a:off x="2958257" y="236685"/>
        <a:ext cx="1140269" cy="1140269"/>
      </dsp:txXfrm>
    </dsp:sp>
    <dsp:sp modelId="{48FECE6B-9085-42CF-9D08-8C6E58A16D52}">
      <dsp:nvSpPr>
        <dsp:cNvPr id="0" name=""/>
        <dsp:cNvSpPr/>
      </dsp:nvSpPr>
      <dsp:spPr>
        <a:xfrm rot="2700000">
          <a:off x="4161711" y="1382828"/>
          <a:ext cx="429624" cy="54424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4180586" y="1446109"/>
        <a:ext cx="300737" cy="326549"/>
      </dsp:txXfrm>
    </dsp:sp>
    <dsp:sp modelId="{238CDC7C-4191-4141-85B0-B0C6D5F78853}">
      <dsp:nvSpPr>
        <dsp:cNvPr id="0" name=""/>
        <dsp:cNvSpPr/>
      </dsp:nvSpPr>
      <dsp:spPr>
        <a:xfrm>
          <a:off x="4435559" y="1713987"/>
          <a:ext cx="1612585" cy="1612585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500" kern="1200" dirty="0"/>
        </a:p>
      </dsp:txBody>
      <dsp:txXfrm>
        <a:off x="4671717" y="1950145"/>
        <a:ext cx="1140269" cy="1140269"/>
      </dsp:txXfrm>
    </dsp:sp>
    <dsp:sp modelId="{F564F9DD-309F-476A-89F5-63032831BE29}">
      <dsp:nvSpPr>
        <dsp:cNvPr id="0" name=""/>
        <dsp:cNvSpPr/>
      </dsp:nvSpPr>
      <dsp:spPr>
        <a:xfrm rot="8100000">
          <a:off x="4178907" y="3096288"/>
          <a:ext cx="429624" cy="54424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4288919" y="3159569"/>
        <a:ext cx="300737" cy="326549"/>
      </dsp:txXfrm>
    </dsp:sp>
    <dsp:sp modelId="{A184D753-8B45-48D2-9B93-23AE55B5E657}">
      <dsp:nvSpPr>
        <dsp:cNvPr id="0" name=""/>
        <dsp:cNvSpPr/>
      </dsp:nvSpPr>
      <dsp:spPr>
        <a:xfrm>
          <a:off x="2722099" y="3427447"/>
          <a:ext cx="1612585" cy="1612585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500" kern="1200" dirty="0"/>
        </a:p>
      </dsp:txBody>
      <dsp:txXfrm>
        <a:off x="2958257" y="3663605"/>
        <a:ext cx="1140269" cy="1140269"/>
      </dsp:txXfrm>
    </dsp:sp>
    <dsp:sp modelId="{5362FEB1-6ECE-44B5-A0F4-9AD5C4C32D80}">
      <dsp:nvSpPr>
        <dsp:cNvPr id="0" name=""/>
        <dsp:cNvSpPr/>
      </dsp:nvSpPr>
      <dsp:spPr>
        <a:xfrm rot="13500000">
          <a:off x="2465447" y="3113483"/>
          <a:ext cx="429624" cy="54424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2575459" y="3267900"/>
        <a:ext cx="300737" cy="326549"/>
      </dsp:txXfrm>
    </dsp:sp>
    <dsp:sp modelId="{D96DE80D-1126-4461-A21A-F6729C7E0C52}">
      <dsp:nvSpPr>
        <dsp:cNvPr id="0" name=""/>
        <dsp:cNvSpPr/>
      </dsp:nvSpPr>
      <dsp:spPr>
        <a:xfrm>
          <a:off x="1008639" y="1713987"/>
          <a:ext cx="1612585" cy="1612585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500" kern="1200" dirty="0"/>
        </a:p>
      </dsp:txBody>
      <dsp:txXfrm>
        <a:off x="1244797" y="1950145"/>
        <a:ext cx="1140269" cy="1140269"/>
      </dsp:txXfrm>
    </dsp:sp>
    <dsp:sp modelId="{3DD06D29-738F-4518-9D0E-375FF25DB226}">
      <dsp:nvSpPr>
        <dsp:cNvPr id="0" name=""/>
        <dsp:cNvSpPr/>
      </dsp:nvSpPr>
      <dsp:spPr>
        <a:xfrm rot="18900000">
          <a:off x="2448251" y="1400024"/>
          <a:ext cx="429624" cy="54424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467126" y="1554441"/>
        <a:ext cx="300737" cy="326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80162-BE12-432E-A5FF-039C37693E41}">
      <dsp:nvSpPr>
        <dsp:cNvPr id="0" name=""/>
        <dsp:cNvSpPr/>
      </dsp:nvSpPr>
      <dsp:spPr>
        <a:xfrm>
          <a:off x="3562461" y="-351018"/>
          <a:ext cx="1001452" cy="16766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>
                    <m:r>
                      <a:rPr lang="cs-CZ" sz="2500" b="0" i="1" kern="1200" smtClean="0">
                        <a:latin typeface="Cambria Math"/>
                      </a:rPr>
                      <m:t>4</m:t>
                    </m:r>
                  </m:num>
                  <m:den>
                    <m:r>
                      <a:rPr lang="cs-CZ" sz="2500" b="0" i="1" kern="1200" smtClean="0">
                        <a:latin typeface="Cambria Math"/>
                      </a:rPr>
                      <m:t>8</m:t>
                    </m:r>
                  </m:den>
                </m:f>
              </m:oMath>
            </m:oMathPara>
          </a14:m>
          <a:endParaRPr lang="cs-CZ" sz="2500" kern="1200" dirty="0"/>
        </a:p>
      </dsp:txBody>
      <dsp:txXfrm>
        <a:off x="3611348" y="-302131"/>
        <a:ext cx="903678" cy="1578848"/>
      </dsp:txXfrm>
    </dsp:sp>
    <dsp:sp modelId="{6C7D8523-4723-496A-8188-5B6476A3D472}">
      <dsp:nvSpPr>
        <dsp:cNvPr id="0" name=""/>
        <dsp:cNvSpPr/>
      </dsp:nvSpPr>
      <dsp:spPr>
        <a:xfrm>
          <a:off x="1379277" y="48729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3433836" y="106899"/>
              </a:moveTo>
              <a:arcTo wR="2683910" hR="2683910" stAng="17173520" swAng="1001137"/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BFB6B9-A7BC-46FE-B52E-4A600D5CB9B0}">
      <dsp:nvSpPr>
        <dsp:cNvPr id="0" name=""/>
        <dsp:cNvSpPr/>
      </dsp:nvSpPr>
      <dsp:spPr>
        <a:xfrm>
          <a:off x="5729698" y="704962"/>
          <a:ext cx="863708" cy="1585698"/>
        </a:xfrm>
        <a:prstGeom prst="roundRect">
          <a:avLst/>
        </a:prstGeom>
        <a:solidFill>
          <a:schemeClr val="accent5">
            <a:hueOff val="-491684"/>
            <a:satOff val="477"/>
            <a:lumOff val="-85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/>
                  <m:den>
                    <m:r>
                      <a:rPr lang="cs-CZ" sz="2500" b="0" i="1" kern="1200" smtClean="0">
                        <a:latin typeface="Cambria Math"/>
                      </a:rPr>
                      <m:t>4</m:t>
                    </m:r>
                  </m:den>
                </m:f>
              </m:oMath>
            </m:oMathPara>
          </a14:m>
          <a:endParaRPr lang="cs-CZ" sz="2500" kern="1200" dirty="0"/>
        </a:p>
      </dsp:txBody>
      <dsp:txXfrm>
        <a:off x="5771861" y="747125"/>
        <a:ext cx="779382" cy="1501372"/>
      </dsp:txXfrm>
    </dsp:sp>
    <dsp:sp modelId="{49374CDD-1C12-4DDC-91F3-0F76A72B9B6D}">
      <dsp:nvSpPr>
        <dsp:cNvPr id="0" name=""/>
        <dsp:cNvSpPr/>
      </dsp:nvSpPr>
      <dsp:spPr>
        <a:xfrm>
          <a:off x="1379277" y="48729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5262106" y="1938071"/>
              </a:moveTo>
              <a:arcTo wR="2683910" hR="2683910" stAng="20631932" swAng="606472"/>
            </a:path>
          </a:pathLst>
        </a:custGeom>
        <a:noFill/>
        <a:ln w="12700" cap="flat" cmpd="sng" algn="ctr">
          <a:solidFill>
            <a:schemeClr val="accent5">
              <a:hueOff val="-491684"/>
              <a:satOff val="477"/>
              <a:lumOff val="-85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4309D1-AA61-453C-8ABA-85150B6D4B26}">
      <dsp:nvSpPr>
        <dsp:cNvPr id="0" name=""/>
        <dsp:cNvSpPr/>
      </dsp:nvSpPr>
      <dsp:spPr>
        <a:xfrm>
          <a:off x="6290637" y="3045831"/>
          <a:ext cx="778339" cy="1445193"/>
        </a:xfrm>
        <a:prstGeom prst="roundRect">
          <a:avLst/>
        </a:prstGeom>
        <a:solidFill>
          <a:schemeClr val="accent5">
            <a:hueOff val="-983369"/>
            <a:satOff val="954"/>
            <a:lumOff val="-169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5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500" kern="1200" dirty="0"/>
        </a:p>
      </dsp:txBody>
      <dsp:txXfrm>
        <a:off x="6328632" y="3083826"/>
        <a:ext cx="702349" cy="1369203"/>
      </dsp:txXfrm>
    </dsp:sp>
    <dsp:sp modelId="{5ED89D13-E54B-4C80-B40B-C1E0BD930965}">
      <dsp:nvSpPr>
        <dsp:cNvPr id="0" name=""/>
        <dsp:cNvSpPr/>
      </dsp:nvSpPr>
      <dsp:spPr>
        <a:xfrm>
          <a:off x="1474830" y="33083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4800139" y="4334650"/>
              </a:moveTo>
              <a:arcTo wR="2683910" hR="2683910" stAng="2277336" swAng="834685"/>
            </a:path>
          </a:pathLst>
        </a:custGeom>
        <a:noFill/>
        <a:ln w="12700" cap="flat" cmpd="sng" algn="ctr">
          <a:solidFill>
            <a:schemeClr val="accent5">
              <a:hueOff val="-983369"/>
              <a:satOff val="954"/>
              <a:lumOff val="-16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D5C240-522D-4785-9A89-45DB638F7AC7}">
      <dsp:nvSpPr>
        <dsp:cNvPr id="0" name=""/>
        <dsp:cNvSpPr/>
      </dsp:nvSpPr>
      <dsp:spPr>
        <a:xfrm>
          <a:off x="4728993" y="4743984"/>
          <a:ext cx="912961" cy="1570771"/>
        </a:xfrm>
        <a:prstGeom prst="roundRect">
          <a:avLst/>
        </a:prstGeom>
        <a:solidFill>
          <a:schemeClr val="accent5">
            <a:hueOff val="-1475053"/>
            <a:satOff val="1430"/>
            <a:lumOff val="-2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8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800" kern="1200" dirty="0"/>
        </a:p>
      </dsp:txBody>
      <dsp:txXfrm>
        <a:off x="4773560" y="4788551"/>
        <a:ext cx="823827" cy="1481637"/>
      </dsp:txXfrm>
    </dsp:sp>
    <dsp:sp modelId="{DF49A010-9596-46A2-AC5F-0FCFE520C206}">
      <dsp:nvSpPr>
        <dsp:cNvPr id="0" name=""/>
        <dsp:cNvSpPr/>
      </dsp:nvSpPr>
      <dsp:spPr>
        <a:xfrm>
          <a:off x="1245106" y="450686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3204945" y="5316759"/>
              </a:moveTo>
              <a:arcTo wR="2683910" hR="2683910" stAng="4728355" swAng="1129370"/>
            </a:path>
          </a:pathLst>
        </a:custGeom>
        <a:noFill/>
        <a:ln w="12700" cap="flat" cmpd="sng" algn="ctr">
          <a:solidFill>
            <a:schemeClr val="accent5">
              <a:hueOff val="-1475053"/>
              <a:satOff val="1430"/>
              <a:lumOff val="-2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7BAF16-868D-43D4-A011-E328C8B5D6B9}">
      <dsp:nvSpPr>
        <dsp:cNvPr id="0" name=""/>
        <dsp:cNvSpPr/>
      </dsp:nvSpPr>
      <dsp:spPr>
        <a:xfrm>
          <a:off x="2507461" y="4778952"/>
          <a:ext cx="782443" cy="1620738"/>
        </a:xfrm>
        <a:prstGeom prst="roundRect">
          <a:avLst/>
        </a:prstGeom>
        <a:solidFill>
          <a:schemeClr val="accent5">
            <a:hueOff val="-1966737"/>
            <a:satOff val="1907"/>
            <a:lumOff val="-339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700" i="1" kern="1200" smtClean="0">
                        <a:latin typeface="Cambria Math"/>
                      </a:rPr>
                    </m:ctrlPr>
                  </m:fPr>
                  <m:num>
                    <m:r>
                      <a:rPr lang="cs-CZ" sz="2700" b="0" i="1" kern="1200" smtClean="0">
                        <a:latin typeface="Cambria Math"/>
                      </a:rPr>
                      <m:t>15</m:t>
                    </m:r>
                  </m:num>
                  <m:den/>
                </m:f>
              </m:oMath>
            </m:oMathPara>
          </a14:m>
          <a:endParaRPr lang="cs-CZ" sz="2700" kern="1200" dirty="0"/>
        </a:p>
      </dsp:txBody>
      <dsp:txXfrm>
        <a:off x="2545657" y="4817148"/>
        <a:ext cx="706051" cy="1544346"/>
      </dsp:txXfrm>
    </dsp:sp>
    <dsp:sp modelId="{3F5CE75B-09F8-4F70-8C84-3493FA95BC3E}">
      <dsp:nvSpPr>
        <dsp:cNvPr id="0" name=""/>
        <dsp:cNvSpPr/>
      </dsp:nvSpPr>
      <dsp:spPr>
        <a:xfrm>
          <a:off x="1379277" y="48729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943690" y="4727194"/>
              </a:moveTo>
              <a:arcTo wR="2683910" hR="2683910" stAng="7825218" swAng="911113"/>
            </a:path>
          </a:pathLst>
        </a:custGeom>
        <a:noFill/>
        <a:ln w="12700" cap="flat" cmpd="sng" algn="ctr">
          <a:solidFill>
            <a:schemeClr val="accent5">
              <a:hueOff val="-1966737"/>
              <a:satOff val="1907"/>
              <a:lumOff val="-33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9F2588-B409-42A4-82F5-133DB1D5F744}">
      <dsp:nvSpPr>
        <dsp:cNvPr id="0" name=""/>
        <dsp:cNvSpPr/>
      </dsp:nvSpPr>
      <dsp:spPr>
        <a:xfrm>
          <a:off x="995919" y="3048109"/>
          <a:ext cx="901298" cy="1440637"/>
        </a:xfrm>
        <a:prstGeom prst="roundRect">
          <a:avLst/>
        </a:prstGeom>
        <a:solidFill>
          <a:schemeClr val="accent5">
            <a:hueOff val="-2458421"/>
            <a:satOff val="2384"/>
            <a:lumOff val="-424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7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700" kern="1200" dirty="0"/>
        </a:p>
      </dsp:txBody>
      <dsp:txXfrm>
        <a:off x="1039917" y="3092107"/>
        <a:ext cx="813302" cy="1352641"/>
      </dsp:txXfrm>
    </dsp:sp>
    <dsp:sp modelId="{AD5198F3-467C-40C2-A33F-560151DE56C7}">
      <dsp:nvSpPr>
        <dsp:cNvPr id="0" name=""/>
        <dsp:cNvSpPr/>
      </dsp:nvSpPr>
      <dsp:spPr>
        <a:xfrm>
          <a:off x="1379277" y="48729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15814" y="2392978"/>
              </a:moveTo>
              <a:arcTo wR="2683910" hR="2683910" stAng="11173379" swAng="651444"/>
            </a:path>
          </a:pathLst>
        </a:custGeom>
        <a:noFill/>
        <a:ln w="12700" cap="flat" cmpd="sng" algn="ctr">
          <a:solidFill>
            <a:schemeClr val="accent5">
              <a:hueOff val="-2458421"/>
              <a:satOff val="2384"/>
              <a:lumOff val="-424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27A891-606A-44B1-A76A-86455A9227BD}">
      <dsp:nvSpPr>
        <dsp:cNvPr id="0" name=""/>
        <dsp:cNvSpPr/>
      </dsp:nvSpPr>
      <dsp:spPr>
        <a:xfrm>
          <a:off x="1502893" y="772007"/>
          <a:ext cx="923858" cy="1451609"/>
        </a:xfrm>
        <a:prstGeom prst="roundRect">
          <a:avLst/>
        </a:prstGeom>
        <a:solidFill>
          <a:schemeClr val="accent5">
            <a:hueOff val="-2950106"/>
            <a:satOff val="2861"/>
            <a:lumOff val="-5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14:m xmlns:a14="http://schemas.microsoft.com/office/drawing/2010/main">
            <m:oMathPara xmlns:m="http://schemas.openxmlformats.org/officeDocument/2006/math">
              <m:oMathParaPr>
                <m:jc m:val="centerGroup"/>
              </m:oMathParaPr>
              <m:oMath xmlns:m="http://schemas.openxmlformats.org/officeDocument/2006/math">
                <m:f>
                  <m:fPr>
                    <m:ctrlPr>
                      <a:rPr lang="cs-CZ" sz="2600" i="1" kern="1200" smtClean="0">
                        <a:latin typeface="Cambria Math"/>
                      </a:rPr>
                    </m:ctrlPr>
                  </m:fPr>
                  <m:num/>
                  <m:den/>
                </m:f>
              </m:oMath>
            </m:oMathPara>
          </a14:m>
          <a:endParaRPr lang="cs-CZ" sz="2600" kern="1200" dirty="0"/>
        </a:p>
      </dsp:txBody>
      <dsp:txXfrm>
        <a:off x="1547992" y="817106"/>
        <a:ext cx="833660" cy="1361411"/>
      </dsp:txXfrm>
    </dsp:sp>
    <dsp:sp modelId="{29D5FD0B-E90F-46E6-A0CA-F5DE0BB4F34A}">
      <dsp:nvSpPr>
        <dsp:cNvPr id="0" name=""/>
        <dsp:cNvSpPr/>
      </dsp:nvSpPr>
      <dsp:spPr>
        <a:xfrm>
          <a:off x="1379277" y="487292"/>
          <a:ext cx="5367820" cy="5367820"/>
        </a:xfrm>
        <a:custGeom>
          <a:avLst/>
          <a:gdLst/>
          <a:ahLst/>
          <a:cxnLst/>
          <a:rect l="0" t="0" r="0" b="0"/>
          <a:pathLst>
            <a:path>
              <a:moveTo>
                <a:pt x="1251547" y="414171"/>
              </a:moveTo>
              <a:arcTo wR="2683910" hR="2683910" stAng="14264714" swAng="971266"/>
            </a:path>
          </a:pathLst>
        </a:custGeom>
        <a:noFill/>
        <a:ln w="12700" cap="flat" cmpd="sng" algn="ctr">
          <a:solidFill>
            <a:schemeClr val="accent5">
              <a:hueOff val="-2950106"/>
              <a:satOff val="2861"/>
              <a:lumOff val="-5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75125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28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	Digitální učební materiál Zlomky – porovnávání je určen pro zavedení nebo zopakování a procvičení porovnávání zlomků podle velikosti. Součástí je také procvičování rozšiřování a krácení zlomků. Materiál je určen pro prezentaci na interaktivní tabuli a je vhodný pro žáky 6. nebo 7. třídy základní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66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Rozšiřování a krácení zlomků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08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Diagram 1"/>
              <p:cNvGraphicFramePr/>
              <p:nvPr>
                <p:extLst>
                  <p:ext uri="{D42A27DB-BD31-4B8C-83A1-F6EECF244321}">
                    <p14:modId xmlns:p14="http://schemas.microsoft.com/office/powerpoint/2010/main" val="3211129967"/>
                  </p:ext>
                </p:extLst>
              </p:nvPr>
            </p:nvGraphicFramePr>
            <p:xfrm>
              <a:off x="1187624" y="908720"/>
              <a:ext cx="7056784" cy="504056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</mc:Choice>
        <mc:Fallback xmlns="">
          <p:graphicFrame>
            <p:nvGraphicFramePr>
              <p:cNvPr id="2" name="Diagram 1"/>
              <p:cNvGraphicFramePr/>
              <p:nvPr>
                <p:extLst>
                  <p:ext uri="{D42A27DB-BD31-4B8C-83A1-F6EECF244321}">
                    <p14:modId xmlns:p14="http://schemas.microsoft.com/office/powerpoint/2010/main" val="3211129967"/>
                  </p:ext>
                </p:extLst>
              </p:nvPr>
            </p:nvGraphicFramePr>
            <p:xfrm>
              <a:off x="1187624" y="908720"/>
              <a:ext cx="7056784" cy="504056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7" r:lo="rId8" r:qs="rId9" r:cs="rId10"/>
              </a:graphicData>
            </a:graphic>
          </p:graphicFrame>
        </mc:Fallback>
      </mc:AlternateContent>
      <p:sp>
        <p:nvSpPr>
          <p:cNvPr id="3" name="TextovéPole 2"/>
          <p:cNvSpPr txBox="1"/>
          <p:nvPr/>
        </p:nvSpPr>
        <p:spPr>
          <a:xfrm>
            <a:off x="5796136" y="1916832"/>
            <a:ext cx="1224136" cy="4770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R 2</a:t>
            </a: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916832"/>
            <a:ext cx="1224136" cy="4770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/>
              <a:t>K</a:t>
            </a:r>
            <a:r>
              <a:rPr lang="cs-CZ" sz="2500" dirty="0" smtClean="0"/>
              <a:t> </a:t>
            </a:r>
            <a:r>
              <a:rPr lang="cs-CZ" sz="2500" dirty="0"/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7784" y="4549130"/>
            <a:ext cx="1224136" cy="47705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R 2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4549130"/>
            <a:ext cx="1224136" cy="47705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R 2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72358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Diagram 1"/>
              <p:cNvGraphicFramePr/>
              <p:nvPr>
                <p:extLst>
                  <p:ext uri="{D42A27DB-BD31-4B8C-83A1-F6EECF244321}">
                    <p14:modId xmlns:p14="http://schemas.microsoft.com/office/powerpoint/2010/main" val="421356689"/>
                  </p:ext>
                </p:extLst>
              </p:nvPr>
            </p:nvGraphicFramePr>
            <p:xfrm>
              <a:off x="611560" y="404664"/>
              <a:ext cx="8064896" cy="6048672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</mc:Choice>
        <mc:Fallback xmlns="">
          <p:graphicFrame>
            <p:nvGraphicFramePr>
              <p:cNvPr id="2" name="Diagram 1"/>
              <p:cNvGraphicFramePr/>
              <p:nvPr>
                <p:extLst>
                  <p:ext uri="{D42A27DB-BD31-4B8C-83A1-F6EECF244321}">
                    <p14:modId xmlns:p14="http://schemas.microsoft.com/office/powerpoint/2010/main" val="421356689"/>
                  </p:ext>
                </p:extLst>
              </p:nvPr>
            </p:nvGraphicFramePr>
            <p:xfrm>
              <a:off x="611560" y="404664"/>
              <a:ext cx="8064896" cy="6048672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7" r:lo="rId8" r:qs="rId9" r:cs="rId10"/>
              </a:graphicData>
            </a:graphic>
          </p:graphicFrame>
        </mc:Fallback>
      </mc:AlternateContent>
      <p:sp>
        <p:nvSpPr>
          <p:cNvPr id="3" name="TextovéPole 2"/>
          <p:cNvSpPr txBox="1"/>
          <p:nvPr/>
        </p:nvSpPr>
        <p:spPr>
          <a:xfrm>
            <a:off x="5452797" y="517322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2552883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 </a:t>
            </a:r>
            <a:r>
              <a:rPr lang="cs-CZ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04925" y="5629890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6390620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 </a:t>
            </a:r>
            <a:r>
              <a:rPr lang="cs-CZ" dirty="0"/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88907" y="5445224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708920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33119"/>
            <a:ext cx="11521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260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Porovnávání zlomků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70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5"/>
            <a:ext cx="8352928" cy="881068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se stejným jmenovatelem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154963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Ze dvou zlomků se stejným jmenovatelem je větší ten, který má většího čitatele.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4005064"/>
                <a:ext cx="8208912" cy="996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125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84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127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84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005064"/>
                <a:ext cx="8208912" cy="9964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3203848" y="371703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6096" y="371703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7544" y="34290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&lt;,&gt;,=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041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7667011" cy="924475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s různými jmenovateli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125112" cy="28083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Nejprve převedeme zlomky na společného jmenovatele.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Poté porovnáme jako zlomky se stejnými jmenovateli.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6531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43406" y="5042214"/>
                <a:ext cx="1008609" cy="7481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0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000" dirty="0" smtClean="0"/>
                  <a:t> </a:t>
                </a:r>
                <a:r>
                  <a:rPr lang="cs-CZ" sz="2500" dirty="0" smtClean="0"/>
                  <a:t>a</a:t>
                </a:r>
                <a:r>
                  <a:rPr lang="cs-CZ" sz="3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406" y="5042214"/>
                <a:ext cx="1008609" cy="748154"/>
              </a:xfrm>
              <a:prstGeom prst="rect">
                <a:avLst/>
              </a:prstGeom>
              <a:blipFill rotWithShape="1">
                <a:blip r:embed="rId2"/>
                <a:stretch>
                  <a:fillRect b="-16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2123728" y="4653136"/>
            <a:ext cx="5832648" cy="18722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39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Porovnávání bez počítání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628800"/>
                <a:ext cx="7125112" cy="1189591"/>
              </a:xfr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t">
                <a:normAutofit/>
              </a:bodyPr>
              <a:lstStyle/>
              <a:p>
                <a:pPr marL="0" indent="0">
                  <a:buNone/>
                </a:pPr>
                <a:r>
                  <a:rPr lang="cs-CZ" sz="2500" dirty="0" smtClean="0"/>
                  <a:t>Je-li čitatel větší než jmenovatel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5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5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500" dirty="0" smtClean="0"/>
                  <a:t>), je zlomek větší než 1.</a:t>
                </a:r>
                <a:endParaRPr lang="cs-CZ" sz="25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628800"/>
                <a:ext cx="7125112" cy="1189591"/>
              </a:xfrm>
              <a:blipFill rotWithShape="1">
                <a:blip r:embed="rId2"/>
                <a:stretch>
                  <a:fillRect l="-1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1835696" y="3068960"/>
                <a:ext cx="7125112" cy="1189591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vert="horz" lIns="91440" tIns="45720" rIns="91440" bIns="45720" rtlCol="0" anchor="t">
                <a:normAutofit/>
              </a:bodyPr>
              <a:lstStyle>
                <a:lvl1pPr marL="342900" indent="-3429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 2" charset="2"/>
                  <a:buChar char=""/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 2" charset="2"/>
                  <a:buChar char=""/>
                  <a:defRPr sz="16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 2" charset="2"/>
                  <a:buChar char=""/>
                  <a:defRPr sz="14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 2" charset="2"/>
                  <a:buChar char=""/>
                  <a:defRPr sz="12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>
                      <a:lumMod val="75000"/>
                      <a:lumOff val="25000"/>
                    </a:schemeClr>
                  </a:buClr>
                  <a:buFont typeface="Wingdings 2" charset="2"/>
                  <a:buChar char=""/>
                  <a:defRPr sz="12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SzPct val="101000"/>
                  <a:buFont typeface="Courier New" pitchFamily="49" charset="0"/>
                  <a:buChar char="o"/>
                  <a:defRPr sz="12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 typeface="Courier New" pitchFamily="49" charset="0"/>
                  <a:buChar char="o"/>
                  <a:defRPr sz="1200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 typeface="Courier New" pitchFamily="49" charset="0"/>
                  <a:buChar char="o"/>
                  <a:defRPr sz="1200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 typeface="Courier New" pitchFamily="49" charset="0"/>
                  <a:buChar char="o"/>
                  <a:defRPr sz="1200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 charset="2"/>
                  <a:buNone/>
                </a:pPr>
                <a:r>
                  <a:rPr lang="cs-CZ" sz="2500" dirty="0" smtClean="0"/>
                  <a:t>Je-li čitatel menší než jmenovatel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5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5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500" dirty="0" smtClean="0"/>
                  <a:t>), je zlomek menší než 1.</a:t>
                </a:r>
                <a:endParaRPr lang="cs-CZ" sz="2500" dirty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068960"/>
                <a:ext cx="7125112" cy="1189591"/>
              </a:xfrm>
              <a:prstGeom prst="rect">
                <a:avLst/>
              </a:prstGeom>
              <a:blipFill rotWithShape="1">
                <a:blip r:embed="rId3"/>
                <a:stretch>
                  <a:fillRect l="-1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39552" y="472514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Který ze zlomků tedy bude větší?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979712" y="5517232"/>
                <a:ext cx="1728192" cy="996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5517232"/>
                <a:ext cx="1728192" cy="9964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4269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 Piš zpaměti, který ze zlomků je větší.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508609" y="5157192"/>
                <a:ext cx="206710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8609" y="5157192"/>
                <a:ext cx="2067104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59" y="3645818"/>
                <a:ext cx="1868332" cy="90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3645818"/>
                <a:ext cx="1868332" cy="90774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5162922"/>
                <a:ext cx="1868332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162922"/>
                <a:ext cx="1868332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485824" y="3645024"/>
                <a:ext cx="2265877" cy="910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11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5824" y="3645024"/>
                <a:ext cx="2265877" cy="9105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25350" y="5162922"/>
                <a:ext cx="1868332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5350" y="5162922"/>
                <a:ext cx="1868332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324741" y="3645818"/>
                <a:ext cx="1868332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            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741" y="3645818"/>
                <a:ext cx="1868332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323528" y="4869160"/>
            <a:ext cx="85689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131840" y="3789040"/>
            <a:ext cx="0" cy="23100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12160" y="3714142"/>
            <a:ext cx="0" cy="23100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315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větší?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228184" y="1772816"/>
                <a:ext cx="649537" cy="1244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772816"/>
                <a:ext cx="649537" cy="12448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79712" y="1772816"/>
                <a:ext cx="649537" cy="1244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1772816"/>
                <a:ext cx="649537" cy="12448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seč 5"/>
          <p:cNvSpPr/>
          <p:nvPr/>
        </p:nvSpPr>
        <p:spPr>
          <a:xfrm>
            <a:off x="1513125" y="3140968"/>
            <a:ext cx="2232248" cy="2143573"/>
          </a:xfrm>
          <a:prstGeom prst="pie">
            <a:avLst>
              <a:gd name="adj1" fmla="val 10847087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 flipH="1">
            <a:off x="5292080" y="3151483"/>
            <a:ext cx="2016224" cy="1963553"/>
          </a:xfrm>
          <a:prstGeom prst="pie">
            <a:avLst>
              <a:gd name="adj1" fmla="val 5411356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37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větší?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228184" y="1772816"/>
                <a:ext cx="649537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772816"/>
                <a:ext cx="649537" cy="1248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79712" y="1772816"/>
                <a:ext cx="649537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1772816"/>
                <a:ext cx="649537" cy="124880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seč 5"/>
          <p:cNvSpPr/>
          <p:nvPr/>
        </p:nvSpPr>
        <p:spPr>
          <a:xfrm>
            <a:off x="1481482" y="3140968"/>
            <a:ext cx="2232248" cy="2143573"/>
          </a:xfrm>
          <a:prstGeom prst="pie">
            <a:avLst>
              <a:gd name="adj1" fmla="val 8823555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 flipH="1">
            <a:off x="5292080" y="3151483"/>
            <a:ext cx="2016224" cy="1963553"/>
          </a:xfrm>
          <a:prstGeom prst="pie">
            <a:avLst>
              <a:gd name="adj1" fmla="val 11862656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52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 se stejnými čitateli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08912" cy="118959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Ze zlomků se stejnými čitateli je menší ten, který má většího jmenovatele.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49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Porovnej zlomky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59" y="4797152"/>
                <a:ext cx="590226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4797152"/>
                <a:ext cx="590226" cy="11006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35696" y="4797152"/>
                <a:ext cx="590226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797152"/>
                <a:ext cx="590226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79350" y="4797152"/>
                <a:ext cx="838691" cy="11007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9350" y="4797152"/>
                <a:ext cx="838691" cy="11007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53318" y="4797152"/>
                <a:ext cx="590226" cy="11007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3318" y="4797152"/>
                <a:ext cx="590226" cy="11007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444208" y="4797152"/>
                <a:ext cx="83869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4797152"/>
                <a:ext cx="838691" cy="11006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721804" y="4797152"/>
                <a:ext cx="83869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1804" y="4797152"/>
                <a:ext cx="838691" cy="11006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3131840" y="4437112"/>
            <a:ext cx="0" cy="20162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940152" y="4437112"/>
            <a:ext cx="0" cy="20162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24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ODVÁRKO, Oldřich; KADLEČEK, Jiří. </a:t>
            </a:r>
            <a:r>
              <a:rPr lang="cs-CZ" sz="2000" i="1" dirty="0" smtClean="0"/>
              <a:t>Matematika pro 7.ročník základní školy : 1.díl</a:t>
            </a:r>
            <a:r>
              <a:rPr lang="cs-CZ" sz="2000" dirty="0" smtClean="0"/>
              <a:t>. 1.vydání. Praha : Prometheus, 1998. 88 s. ISBN 80-7196-111-6.</a:t>
            </a:r>
          </a:p>
          <a:p>
            <a:pPr marL="109728" indent="0">
              <a:buFont typeface="Arial" pitchFamily="34" charset="0"/>
              <a:buNone/>
            </a:pPr>
            <a:endParaRPr lang="cs-CZ" sz="2000" dirty="0" smtClean="0"/>
          </a:p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160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60</TotalTime>
  <Words>393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Anotace</vt:lpstr>
      <vt:lpstr>Opakování</vt:lpstr>
      <vt:lpstr>Prezentace aplikace PowerPoint</vt:lpstr>
      <vt:lpstr>Prezentace aplikace PowerPoint</vt:lpstr>
      <vt:lpstr>Porovnávání zlomků</vt:lpstr>
      <vt:lpstr>Zlomky se stejným jmenovatelem</vt:lpstr>
      <vt:lpstr>Zlomky s různými jmenovateli</vt:lpstr>
      <vt:lpstr>Porovnávání bez počítání</vt:lpstr>
      <vt:lpstr>Př. Piš zpaměti, který ze zlomků je větší.</vt:lpstr>
      <vt:lpstr>Co je větší?</vt:lpstr>
      <vt:lpstr>Co je větší?</vt:lpstr>
      <vt:lpstr>Zlomky se stejnými čitateli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18</cp:revision>
  <dcterms:created xsi:type="dcterms:W3CDTF">2012-03-30T11:24:48Z</dcterms:created>
  <dcterms:modified xsi:type="dcterms:W3CDTF">2012-05-21T09:39:53Z</dcterms:modified>
</cp:coreProperties>
</file>