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5" r:id="rId4"/>
    <p:sldId id="259" r:id="rId5"/>
    <p:sldId id="260" r:id="rId6"/>
    <p:sldId id="266" r:id="rId7"/>
    <p:sldId id="261" r:id="rId8"/>
    <p:sldId id="262" r:id="rId9"/>
    <p:sldId id="267" r:id="rId10"/>
    <p:sldId id="273" r:id="rId11"/>
    <p:sldId id="263" r:id="rId12"/>
    <p:sldId id="264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VY_32_INOVACE_02_Matematika pro 7.ročník_Sčítání </a:t>
          </a:r>
          <a:r>
            <a:rPr lang="cs-CZ" dirty="0" smtClean="0"/>
            <a:t>a odčítání zlomků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Sčítání a odčítání zlomků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F2238389-6CFC-486F-8D3A-E1E16E0E1E29}">
      <dgm:prSet/>
      <dgm:spPr/>
      <dgm:t>
        <a:bodyPr/>
        <a:lstStyle/>
        <a:p>
          <a:pPr algn="l"/>
          <a:r>
            <a:rPr lang="cs-CZ" smtClean="0"/>
            <a:t>Vytvořeno: září 2011</a:t>
          </a:r>
          <a:endParaRPr lang="cs-CZ" dirty="0"/>
        </a:p>
      </dgm:t>
    </dgm:pt>
    <dgm:pt modelId="{0CAD0D08-5BC9-4673-8EB8-1FB8BDDF653C}" type="parTrans" cxnId="{EFD8C4CB-FCCD-4799-BFF3-34092AD41CB9}">
      <dgm:prSet/>
      <dgm:spPr/>
      <dgm:t>
        <a:bodyPr/>
        <a:lstStyle/>
        <a:p>
          <a:pPr algn="l"/>
          <a:endParaRPr lang="cs-CZ"/>
        </a:p>
      </dgm:t>
    </dgm:pt>
    <dgm:pt modelId="{6E601924-4E5C-45B7-89CB-D8C933B11D2B}" type="sibTrans" cxnId="{EFD8C4CB-FCCD-4799-BFF3-34092AD41CB9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60671DB6-0EFF-4F2E-B547-A08C0A3015D9}" type="pres">
      <dgm:prSet presAssocID="{F2238389-6CFC-486F-8D3A-E1E16E0E1E29}" presName="vertSpace5" presStyleLbl="node1" presStyleIdx="3" presStyleCnt="6"/>
      <dgm:spPr/>
      <dgm:t>
        <a:bodyPr/>
        <a:lstStyle/>
        <a:p>
          <a:endParaRPr lang="cs-CZ"/>
        </a:p>
      </dgm:t>
    </dgm:pt>
    <dgm:pt modelId="{20EB6664-1AE0-44E4-A9BB-F52CB5E10F7B}" type="pres">
      <dgm:prSet presAssocID="{F2238389-6CFC-486F-8D3A-E1E16E0E1E29}" presName="circle5" presStyleLbl="node1" presStyleIdx="4" presStyleCnt="6"/>
      <dgm:spPr/>
      <dgm:t>
        <a:bodyPr/>
        <a:lstStyle/>
        <a:p>
          <a:endParaRPr lang="cs-CZ"/>
        </a:p>
      </dgm:t>
    </dgm:pt>
    <dgm:pt modelId="{D049937F-0668-4E68-BF30-9400B56B1E5D}" type="pres">
      <dgm:prSet presAssocID="{F2238389-6CFC-486F-8D3A-E1E16E0E1E29}" presName="rect5" presStyleLbl="alignAcc1" presStyleIdx="4" presStyleCnt="6"/>
      <dgm:spPr/>
      <dgm:t>
        <a:bodyPr/>
        <a:lstStyle/>
        <a:p>
          <a:endParaRPr lang="cs-CZ"/>
        </a:p>
      </dgm:t>
    </dgm:pt>
    <dgm:pt modelId="{AA574B57-9E9D-432C-B193-55B8CED492AD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653DC0C1-356B-459B-BE5D-DD9D8D1C9562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B64FEE40-6691-4D77-A351-6DF10BBFD7F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2F2AB3-E863-42B2-A9C1-E8CA4D8E6591}" type="pres">
      <dgm:prSet presAssocID="{F2238389-6CFC-486F-8D3A-E1E16E0E1E2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CC83E-016C-4A5D-B777-405F40FE26B0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AF0333-FC27-4DA8-9A3D-62155F4ABFBE}" type="presOf" srcId="{D1D4F407-5343-4D3F-B5B9-D407B03CAEB4}" destId="{AED2198E-93D5-4001-81B4-73124B309672}" srcOrd="1" destOrd="0" presId="urn:microsoft.com/office/officeart/2005/8/layout/target3"/>
    <dgm:cxn modelId="{41C523A9-29D4-4199-8FBD-351E9193E65D}" type="presOf" srcId="{4C35D32F-0EAB-4CD7-82EE-45574DC2A586}" destId="{808CC83E-016C-4A5D-B777-405F40FE26B0}" srcOrd="1" destOrd="0" presId="urn:microsoft.com/office/officeart/2005/8/layout/target3"/>
    <dgm:cxn modelId="{16584FB6-8D25-4D56-BEAF-2C262C1C558E}" type="presOf" srcId="{D1B46980-6531-4606-95E6-44980827E919}" destId="{2BE915AB-18AA-4053-B92C-3BFC9ED204BB}" srcOrd="1" destOrd="0" presId="urn:microsoft.com/office/officeart/2005/8/layout/target3"/>
    <dgm:cxn modelId="{870BD0AE-32D0-451A-A18E-6F67AE4FE50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A82E86-1DF4-4FEE-929F-1898499FEEE5}" type="presOf" srcId="{D1D4F407-5343-4D3F-B5B9-D407B03CAEB4}" destId="{D005CE8C-CC26-4C3E-AC11-E15060ECD759}" srcOrd="0" destOrd="0" presId="urn:microsoft.com/office/officeart/2005/8/layout/target3"/>
    <dgm:cxn modelId="{EFF9A342-44BD-4D70-B204-63AB2B5ED554}" type="presOf" srcId="{D1B46980-6531-4606-95E6-44980827E919}" destId="{6140AFEC-043D-4C43-A2F9-D0F5331DF3A3}" srcOrd="0" destOrd="0" presId="urn:microsoft.com/office/officeart/2005/8/layout/target3"/>
    <dgm:cxn modelId="{76228D58-A937-4FB2-B21B-D4152607BC2D}" type="presOf" srcId="{F2238389-6CFC-486F-8D3A-E1E16E0E1E29}" destId="{D049937F-0668-4E68-BF30-9400B56B1E5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D6D72C-622B-49E8-8828-0039FDD6B3E4}" type="presOf" srcId="{757F3AB3-0718-4624-B441-E567A8F0AB56}" destId="{333A1088-737F-45CB-B68E-254E46348037}" srcOrd="0" destOrd="0" presId="urn:microsoft.com/office/officeart/2005/8/layout/target3"/>
    <dgm:cxn modelId="{104EA20C-47C4-4091-BA32-43D2F64B75DB}" type="presOf" srcId="{D8197B8C-B260-4A16-BDF4-0947B075E274}" destId="{5A5FFA88-C948-4069-8E93-59FA12366E83}" srcOrd="1" destOrd="0" presId="urn:microsoft.com/office/officeart/2005/8/layout/target3"/>
    <dgm:cxn modelId="{D2D3470D-182C-447E-904C-595EA60FE2C1}" type="presOf" srcId="{B651F6E3-6281-48DB-9319-2AEAFDAE7572}" destId="{6BB5E863-4638-4E1D-BFDE-399D028AC4ED}" srcOrd="1" destOrd="0" presId="urn:microsoft.com/office/officeart/2005/8/layout/target3"/>
    <dgm:cxn modelId="{7F4D34A0-F52A-4FC1-BAC3-848796A71731}" type="presOf" srcId="{B651F6E3-6281-48DB-9319-2AEAFDAE7572}" destId="{619D679B-A015-4ECF-8348-D1034C574F40}" srcOrd="0" destOrd="0" presId="urn:microsoft.com/office/officeart/2005/8/layout/target3"/>
    <dgm:cxn modelId="{7CA98E1D-6927-437A-8E37-1771A02F6BD5}" type="presOf" srcId="{4C35D32F-0EAB-4CD7-82EE-45574DC2A586}" destId="{B64FEE40-6691-4D77-A351-6DF10BBFD7F1}" srcOrd="0" destOrd="0" presId="urn:microsoft.com/office/officeart/2005/8/layout/target3"/>
    <dgm:cxn modelId="{C2DCCF7D-4CF7-4366-AF0B-F81A655F5687}" type="presOf" srcId="{F2238389-6CFC-486F-8D3A-E1E16E0E1E29}" destId="{E92F2AB3-E863-42B2-A9C1-E8CA4D8E6591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FD8C4CB-FCCD-4799-BFF3-34092AD41CB9}" srcId="{757F3AB3-0718-4624-B441-E567A8F0AB56}" destId="{F2238389-6CFC-486F-8D3A-E1E16E0E1E29}" srcOrd="4" destOrd="0" parTransId="{0CAD0D08-5BC9-4673-8EB8-1FB8BDDF653C}" sibTransId="{6E601924-4E5C-45B7-89CB-D8C933B11D2B}"/>
    <dgm:cxn modelId="{9EAD8C90-3122-4B29-853E-FC372BF419C5}" type="presParOf" srcId="{333A1088-737F-45CB-B68E-254E46348037}" destId="{F5ABB229-8D3B-4694-996A-96F23CF14429}" srcOrd="0" destOrd="0" presId="urn:microsoft.com/office/officeart/2005/8/layout/target3"/>
    <dgm:cxn modelId="{ABA668F3-9B32-4E06-9F96-125B84F05E64}" type="presParOf" srcId="{333A1088-737F-45CB-B68E-254E46348037}" destId="{F41139FD-01EE-4571-8B17-4FB00FC51163}" srcOrd="1" destOrd="0" presId="urn:microsoft.com/office/officeart/2005/8/layout/target3"/>
    <dgm:cxn modelId="{FC616FD8-9793-453C-9BC6-D4ED78628F59}" type="presParOf" srcId="{333A1088-737F-45CB-B68E-254E46348037}" destId="{D005CE8C-CC26-4C3E-AC11-E15060ECD759}" srcOrd="2" destOrd="0" presId="urn:microsoft.com/office/officeart/2005/8/layout/target3"/>
    <dgm:cxn modelId="{C5E47B0D-E080-40D3-BE5E-8EBB237C747C}" type="presParOf" srcId="{333A1088-737F-45CB-B68E-254E46348037}" destId="{2C702D82-9B77-49B7-9568-BB8EB47C3372}" srcOrd="3" destOrd="0" presId="urn:microsoft.com/office/officeart/2005/8/layout/target3"/>
    <dgm:cxn modelId="{56D38173-3E7B-4D93-AB7F-C207B5DE1154}" type="presParOf" srcId="{333A1088-737F-45CB-B68E-254E46348037}" destId="{A52A0455-90FF-4808-ABD0-F02540D31D5A}" srcOrd="4" destOrd="0" presId="urn:microsoft.com/office/officeart/2005/8/layout/target3"/>
    <dgm:cxn modelId="{18ABF6A6-C522-449B-BA90-A79F46F5F902}" type="presParOf" srcId="{333A1088-737F-45CB-B68E-254E46348037}" destId="{6140AFEC-043D-4C43-A2F9-D0F5331DF3A3}" srcOrd="5" destOrd="0" presId="urn:microsoft.com/office/officeart/2005/8/layout/target3"/>
    <dgm:cxn modelId="{41670C88-2D56-4F02-AEA3-91161940CAD3}" type="presParOf" srcId="{333A1088-737F-45CB-B68E-254E46348037}" destId="{9358AC05-5D7D-4327-9F80-1AD486AEA664}" srcOrd="6" destOrd="0" presId="urn:microsoft.com/office/officeart/2005/8/layout/target3"/>
    <dgm:cxn modelId="{7115C9A3-85CF-44B3-B271-D08A05B3CB41}" type="presParOf" srcId="{333A1088-737F-45CB-B68E-254E46348037}" destId="{313FC574-E1CD-4FB4-B054-0B805CE0447D}" srcOrd="7" destOrd="0" presId="urn:microsoft.com/office/officeart/2005/8/layout/target3"/>
    <dgm:cxn modelId="{03455828-BA40-46DF-A2F2-1B692AA6B6AE}" type="presParOf" srcId="{333A1088-737F-45CB-B68E-254E46348037}" destId="{619D679B-A015-4ECF-8348-D1034C574F40}" srcOrd="8" destOrd="0" presId="urn:microsoft.com/office/officeart/2005/8/layout/target3"/>
    <dgm:cxn modelId="{D8AC2FD4-5AB2-4604-AD56-A4F0CBE5CB24}" type="presParOf" srcId="{333A1088-737F-45CB-B68E-254E46348037}" destId="{322283A8-4A27-4CDA-BAE3-F381106A9174}" srcOrd="9" destOrd="0" presId="urn:microsoft.com/office/officeart/2005/8/layout/target3"/>
    <dgm:cxn modelId="{416E7F8F-2B68-4AC1-94AD-7489FBB262C6}" type="presParOf" srcId="{333A1088-737F-45CB-B68E-254E46348037}" destId="{FFC9F71D-1B4F-4AD9-A4A6-86ADEFC8AF5C}" srcOrd="10" destOrd="0" presId="urn:microsoft.com/office/officeart/2005/8/layout/target3"/>
    <dgm:cxn modelId="{E27BD6FB-16E7-4E5F-A102-1FE6C3DABBD8}" type="presParOf" srcId="{333A1088-737F-45CB-B68E-254E46348037}" destId="{25B08C86-7E15-44DC-BE7F-FFB55DD49D12}" srcOrd="11" destOrd="0" presId="urn:microsoft.com/office/officeart/2005/8/layout/target3"/>
    <dgm:cxn modelId="{E102033A-DAFC-4F68-A2EF-C9DB955BF6F3}" type="presParOf" srcId="{333A1088-737F-45CB-B68E-254E46348037}" destId="{60671DB6-0EFF-4F2E-B547-A08C0A3015D9}" srcOrd="12" destOrd="0" presId="urn:microsoft.com/office/officeart/2005/8/layout/target3"/>
    <dgm:cxn modelId="{904E5A27-5FA1-4466-A50B-491A6C7ECB1F}" type="presParOf" srcId="{333A1088-737F-45CB-B68E-254E46348037}" destId="{20EB6664-1AE0-44E4-A9BB-F52CB5E10F7B}" srcOrd="13" destOrd="0" presId="urn:microsoft.com/office/officeart/2005/8/layout/target3"/>
    <dgm:cxn modelId="{6A4525D0-17DD-4C7E-8A59-0CDF6416C4C5}" type="presParOf" srcId="{333A1088-737F-45CB-B68E-254E46348037}" destId="{D049937F-0668-4E68-BF30-9400B56B1E5D}" srcOrd="14" destOrd="0" presId="urn:microsoft.com/office/officeart/2005/8/layout/target3"/>
    <dgm:cxn modelId="{CC6DDACF-180C-42A0-9F7D-4108F3DF096C}" type="presParOf" srcId="{333A1088-737F-45CB-B68E-254E46348037}" destId="{AA574B57-9E9D-432C-B193-55B8CED492AD}" srcOrd="15" destOrd="0" presId="urn:microsoft.com/office/officeart/2005/8/layout/target3"/>
    <dgm:cxn modelId="{FA426E32-B4AB-4E78-AD59-524AE175750E}" type="presParOf" srcId="{333A1088-737F-45CB-B68E-254E46348037}" destId="{653DC0C1-356B-459B-BE5D-DD9D8D1C9562}" srcOrd="16" destOrd="0" presId="urn:microsoft.com/office/officeart/2005/8/layout/target3"/>
    <dgm:cxn modelId="{C76A46E3-81D1-4CD3-B9D7-D04BCDBD3A92}" type="presParOf" srcId="{333A1088-737F-45CB-B68E-254E46348037}" destId="{B64FEE40-6691-4D77-A351-6DF10BBFD7F1}" srcOrd="17" destOrd="0" presId="urn:microsoft.com/office/officeart/2005/8/layout/target3"/>
    <dgm:cxn modelId="{C1630C4A-0A3B-4AD7-BDA7-1AA463E871C4}" type="presParOf" srcId="{333A1088-737F-45CB-B68E-254E46348037}" destId="{AED2198E-93D5-4001-81B4-73124B309672}" srcOrd="18" destOrd="0" presId="urn:microsoft.com/office/officeart/2005/8/layout/target3"/>
    <dgm:cxn modelId="{47D9F14F-DDDA-4FDD-BA95-88B9874BE133}" type="presParOf" srcId="{333A1088-737F-45CB-B68E-254E46348037}" destId="{2BE915AB-18AA-4053-B92C-3BFC9ED204BB}" srcOrd="19" destOrd="0" presId="urn:microsoft.com/office/officeart/2005/8/layout/target3"/>
    <dgm:cxn modelId="{F81E5800-C007-4386-B036-C5FBD261C050}" type="presParOf" srcId="{333A1088-737F-45CB-B68E-254E46348037}" destId="{6BB5E863-4638-4E1D-BFDE-399D028AC4ED}" srcOrd="20" destOrd="0" presId="urn:microsoft.com/office/officeart/2005/8/layout/target3"/>
    <dgm:cxn modelId="{EBCC218A-D8EE-488A-A1AD-BE5E8C098BB3}" type="presParOf" srcId="{333A1088-737F-45CB-B68E-254E46348037}" destId="{5A5FFA88-C948-4069-8E93-59FA12366E83}" srcOrd="21" destOrd="0" presId="urn:microsoft.com/office/officeart/2005/8/layout/target3"/>
    <dgm:cxn modelId="{C6A6BF82-AAE9-4029-8C61-8A21EB54CA93}" type="presParOf" srcId="{333A1088-737F-45CB-B68E-254E46348037}" destId="{E92F2AB3-E863-42B2-A9C1-E8CA4D8E6591}" srcOrd="22" destOrd="0" presId="urn:microsoft.com/office/officeart/2005/8/layout/target3"/>
    <dgm:cxn modelId="{2AED05DB-CEC6-4E59-B150-93C1F98C0E3D}" type="presParOf" srcId="{333A1088-737F-45CB-B68E-254E46348037}" destId="{808CC83E-016C-4A5D-B777-405F40FE26B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Martina Dostálová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VY_32_INOVACE_02_Matematika pro 7.ročník_Sčítání </a:t>
          </a:r>
          <a:r>
            <a:rPr lang="cs-CZ" sz="1300" kern="1200" dirty="0" smtClean="0"/>
            <a:t>a odčítání zlomků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Sčítání a odčítání zlomků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20EB6664-1AE0-44E4-A9BB-F52CB5E10F7B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49937F-0668-4E68-BF30-9400B56B1E5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září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653DC0C1-356B-459B-BE5D-DD9D8D1C956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64FEE40-6691-4D77-A351-6DF10BBFD7F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0B202F-0E71-4CC6-A969-125C113021FB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CB98964-4287-4FBA-8A93-1E2126F3DA0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0.png"/><Relationship Id="rId4" Type="http://schemas.openxmlformats.org/officeDocument/2006/relationships/image" Target="../media/image14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0.png"/><Relationship Id="rId13" Type="http://schemas.openxmlformats.org/officeDocument/2006/relationships/image" Target="../media/image26.png"/><Relationship Id="rId3" Type="http://schemas.openxmlformats.org/officeDocument/2006/relationships/image" Target="../media/image170.png"/><Relationship Id="rId7" Type="http://schemas.openxmlformats.org/officeDocument/2006/relationships/image" Target="../media/image210.png"/><Relationship Id="rId12" Type="http://schemas.openxmlformats.org/officeDocument/2006/relationships/image" Target="../media/image25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1.png"/><Relationship Id="rId11" Type="http://schemas.openxmlformats.org/officeDocument/2006/relationships/image" Target="../media/image241.png"/><Relationship Id="rId10" Type="http://schemas.openxmlformats.org/officeDocument/2006/relationships/image" Target="../media/image231.png"/><Relationship Id="rId4" Type="http://schemas.openxmlformats.org/officeDocument/2006/relationships/image" Target="../media/image180.pn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image" Target="../media/image25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7.png"/><Relationship Id="rId7" Type="http://schemas.openxmlformats.org/officeDocument/2006/relationships/slide" Target="slide15.xml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slide" Target="slide14.xml"/><Relationship Id="rId4" Type="http://schemas.openxmlformats.org/officeDocument/2006/relationships/slide" Target="slide13.xml"/><Relationship Id="rId9" Type="http://schemas.openxmlformats.org/officeDocument/2006/relationships/slide" Target="slide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1224744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7560840" cy="14773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Digitální vzdělávací materiál Sčítání a odčítání zlomků je určen pro zavedení nebo opakování sčítání a odčítání zlomků s různými jmenovateli. Je tedy vhodný pro žáky 6. a 7. tříd. Materiál je určen k prezentaci na interaktivní tabuli. V úvodu prezentace je několik snímků věnovaným opakování převádění zlomků na společného jmenovatele. Materiál trvá celou vyučovací hodinu.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95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8963" y="1340768"/>
            <a:ext cx="374441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číslo tak, aby platila rovnost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54788" y="2996952"/>
                <a:ext cx="1723164" cy="12465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num>
                        <m:den/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4788" y="2996952"/>
                <a:ext cx="1723164" cy="12465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54788" y="5013176"/>
                <a:ext cx="1723164" cy="13018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4788" y="5013176"/>
                <a:ext cx="1723164" cy="130189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92360" y="2996953"/>
                <a:ext cx="1819344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42</m:t>
                          </m:r>
                        </m:num>
                        <m:den/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2360" y="2996953"/>
                <a:ext cx="1819344" cy="124880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86478" y="5013176"/>
                <a:ext cx="2103076" cy="13018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478" y="5013176"/>
                <a:ext cx="2103076" cy="130189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328664" y="2996953"/>
                <a:ext cx="1819344" cy="13018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8664" y="2996953"/>
                <a:ext cx="1819344" cy="130189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234888" y="5013176"/>
                <a:ext cx="2006896" cy="1261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5</m:t>
                          </m:r>
                        </m:num>
                        <m:den/>
                      </m:f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4888" y="5013176"/>
                <a:ext cx="2006896" cy="126130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467544" y="4509120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443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Převeď zlomky na společného jmenovatele: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1268760"/>
                <a:ext cx="534121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268760"/>
                <a:ext cx="534121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49930" y="1258477"/>
                <a:ext cx="534121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930" y="1258477"/>
                <a:ext cx="534121" cy="11006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73926" y="3273305"/>
                <a:ext cx="782587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926" y="3273305"/>
                <a:ext cx="782587" cy="11006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63882" y="3295076"/>
                <a:ext cx="534121" cy="11131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3882" y="3295076"/>
                <a:ext cx="534121" cy="111312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5954" y="5085184"/>
                <a:ext cx="782587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954" y="5085184"/>
                <a:ext cx="782587" cy="110421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31640" y="5085183"/>
                <a:ext cx="782587" cy="11022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085183"/>
                <a:ext cx="782587" cy="110222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1296500" y="1737601"/>
            <a:ext cx="0" cy="4137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56512" y="3644212"/>
            <a:ext cx="1" cy="5453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44724" y="5391550"/>
            <a:ext cx="0" cy="5577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123728" y="1820866"/>
            <a:ext cx="8280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39752" y="3851638"/>
            <a:ext cx="8280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339752" y="5733256"/>
            <a:ext cx="8280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347864" y="1721253"/>
            <a:ext cx="151216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NSN(3,4) = 12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022050" y="1835669"/>
            <a:ext cx="8280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Skupina 27"/>
          <p:cNvGrpSpPr/>
          <p:nvPr/>
        </p:nvGrpSpPr>
        <p:grpSpPr>
          <a:xfrm>
            <a:off x="6156176" y="1258477"/>
            <a:ext cx="1728192" cy="1080120"/>
            <a:chOff x="6156176" y="1268760"/>
            <a:chExt cx="1728192" cy="1080120"/>
          </a:xfrm>
        </p:grpSpPr>
        <p:sp>
          <p:nvSpPr>
            <p:cNvPr id="27" name="Obdélník se zakulaceným příčným rohem 26"/>
            <p:cNvSpPr/>
            <p:nvPr/>
          </p:nvSpPr>
          <p:spPr>
            <a:xfrm>
              <a:off x="6156176" y="1268760"/>
              <a:ext cx="1728192" cy="1080120"/>
            </a:xfrm>
            <a:prstGeom prst="round2Diag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ovéPole 22"/>
                <p:cNvSpPr txBox="1"/>
                <p:nvPr/>
              </p:nvSpPr>
              <p:spPr>
                <a:xfrm>
                  <a:off x="6372200" y="1428237"/>
                  <a:ext cx="612668" cy="8125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12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23" name="TextovéPole 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372200" y="1428237"/>
                  <a:ext cx="612668" cy="812595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ovéPole 23"/>
                <p:cNvSpPr txBox="1"/>
                <p:nvPr/>
              </p:nvSpPr>
              <p:spPr>
                <a:xfrm>
                  <a:off x="7164288" y="1442397"/>
                  <a:ext cx="612668" cy="8125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9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12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24" name="TextovéPole 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64288" y="1442397"/>
                  <a:ext cx="612668" cy="812595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26" name="Přímá spojnice 25"/>
            <p:cNvCxnSpPr/>
            <p:nvPr/>
          </p:nvCxnSpPr>
          <p:spPr>
            <a:xfrm>
              <a:off x="7163274" y="1603920"/>
              <a:ext cx="0" cy="53124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000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32975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Sčítání zlomků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5936" y="874995"/>
            <a:ext cx="273630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 stejnými jmenovateli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230" y="1645364"/>
            <a:ext cx="641032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6" name="Skupina 25"/>
          <p:cNvGrpSpPr/>
          <p:nvPr/>
        </p:nvGrpSpPr>
        <p:grpSpPr>
          <a:xfrm>
            <a:off x="1754703" y="4179859"/>
            <a:ext cx="5026159" cy="910572"/>
            <a:chOff x="1562065" y="4451327"/>
            <a:chExt cx="5026159" cy="91057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1562065" y="4451327"/>
                  <a:ext cx="720080" cy="90178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62065" y="4451327"/>
                  <a:ext cx="720080" cy="901785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ovéPole 22"/>
                <p:cNvSpPr txBox="1"/>
                <p:nvPr/>
              </p:nvSpPr>
              <p:spPr>
                <a:xfrm>
                  <a:off x="3841034" y="4451328"/>
                  <a:ext cx="720080" cy="90178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23" name="TextovéPole 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41034" y="4451328"/>
                  <a:ext cx="720080" cy="901785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ovéPole 23"/>
                <p:cNvSpPr txBox="1"/>
                <p:nvPr/>
              </p:nvSpPr>
              <p:spPr>
                <a:xfrm>
                  <a:off x="5868144" y="4451329"/>
                  <a:ext cx="720080" cy="91057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</m:oMath>
                    </m:oMathPara>
                  </a14:m>
                  <a:endParaRPr lang="cs-CZ" sz="2800" dirty="0"/>
                </a:p>
              </p:txBody>
            </p:sp>
          </mc:Choice>
          <mc:Fallback xmlns="">
            <p:sp>
              <p:nvSpPr>
                <p:cNvPr id="24" name="TextovéPole 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68144" y="4451329"/>
                  <a:ext cx="720080" cy="91057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2" name="TextovéPole 21"/>
            <p:cNvSpPr txBox="1"/>
            <p:nvPr/>
          </p:nvSpPr>
          <p:spPr>
            <a:xfrm>
              <a:off x="2771800" y="4614529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+</a:t>
              </a:r>
              <a:endParaRPr lang="cs-CZ" sz="28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76056" y="4642422"/>
              <a:ext cx="100811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=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55795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89654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a výsledek zapiš v základním tvaru: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71600" y="1412776"/>
                <a:ext cx="7488832" cy="1248803"/>
              </a:xfrm>
              <a:prstGeom prst="rect">
                <a:avLst/>
              </a:prstGeom>
            </p:spPr>
            <p:style>
              <a:lnRef idx="2">
                <a:schemeClr val="accent4"/>
              </a:lnRef>
              <a:fillRef idx="1">
                <a:schemeClr val="lt1"/>
              </a:fillRef>
              <a:effectRef idx="0">
                <a:schemeClr val="accent4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4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4+6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sz="40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sz="4000" dirty="0">
                          <a:latin typeface="Cambria Math"/>
                        </a:rPr>
                        <m:t>=</m:t>
                      </m:r>
                      <m:r>
                        <a:rPr lang="cs-CZ" sz="4000" b="0" i="0" dirty="0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412776"/>
                <a:ext cx="7488832" cy="1248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419872" y="1412776"/>
            <a:ext cx="1368152" cy="124880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20072" y="1412776"/>
            <a:ext cx="720080" cy="124880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44208" y="1412776"/>
            <a:ext cx="504056" cy="124880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80312" y="1412776"/>
            <a:ext cx="576064" cy="124880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34080" y="3068960"/>
                <a:ext cx="1776832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080" y="3068960"/>
                <a:ext cx="1776832" cy="110421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34080" y="4941168"/>
                <a:ext cx="2273764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080" y="4941168"/>
                <a:ext cx="2273764" cy="1115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92080" y="3235608"/>
                <a:ext cx="2025298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3235608"/>
                <a:ext cx="2025298" cy="110421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292080" y="4966302"/>
                <a:ext cx="1776832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4966302"/>
                <a:ext cx="1776832" cy="11151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6349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08986"/>
            <a:ext cx="3513584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Sčítání zlomků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880486"/>
            <a:ext cx="273630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různými jmenovateli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846495" y="1697424"/>
            <a:ext cx="2365575" cy="1104213"/>
            <a:chOff x="1126305" y="2039639"/>
            <a:chExt cx="2365575" cy="1104213"/>
          </a:xfrm>
        </p:grpSpPr>
        <p:grpSp>
          <p:nvGrpSpPr>
            <p:cNvPr id="10" name="Skupina 9"/>
            <p:cNvGrpSpPr/>
            <p:nvPr/>
          </p:nvGrpSpPr>
          <p:grpSpPr>
            <a:xfrm>
              <a:off x="1126305" y="2039639"/>
              <a:ext cx="1748756" cy="1104213"/>
              <a:chOff x="1733623" y="2132856"/>
              <a:chExt cx="1748756" cy="1104213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" name="TextovéPole 5"/>
                  <p:cNvSpPr txBox="1"/>
                  <p:nvPr/>
                </p:nvSpPr>
                <p:spPr>
                  <a:xfrm>
                    <a:off x="1733623" y="2132856"/>
                    <a:ext cx="534121" cy="1100686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3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5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35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oMath>
                      </m:oMathPara>
                    </a14:m>
                    <a:endParaRPr lang="cs-CZ" sz="3500" dirty="0"/>
                  </a:p>
                </p:txBody>
              </p:sp>
            </mc:Choice>
            <mc:Fallback xmlns="">
              <p:sp>
                <p:nvSpPr>
                  <p:cNvPr id="6" name="TextovéPole 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733623" y="2132856"/>
                    <a:ext cx="534121" cy="1100686"/>
                  </a:xfrm>
                  <a:prstGeom prst="rect">
                    <a:avLst/>
                  </a:prstGeom>
                  <a:blipFill rotWithShape="1">
                    <a:blip r:embed="rId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" name="TextovéPole 7"/>
                  <p:cNvSpPr txBox="1"/>
                  <p:nvPr/>
                </p:nvSpPr>
                <p:spPr>
                  <a:xfrm>
                    <a:off x="2699792" y="2132856"/>
                    <a:ext cx="782587" cy="110421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3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5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35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oMath>
                      </m:oMathPara>
                    </a14:m>
                    <a:endParaRPr lang="cs-CZ" sz="3500" dirty="0"/>
                  </a:p>
                </p:txBody>
              </p:sp>
            </mc:Choice>
            <mc:Fallback xmlns="">
              <p:sp>
                <p:nvSpPr>
                  <p:cNvPr id="8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99792" y="2132856"/>
                    <a:ext cx="782587" cy="1104213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9" name="TextovéPole 8"/>
              <p:cNvSpPr txBox="1"/>
              <p:nvPr/>
            </p:nvSpPr>
            <p:spPr>
              <a:xfrm>
                <a:off x="2267744" y="2420888"/>
                <a:ext cx="57606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2875061" y="2327671"/>
              <a:ext cx="6168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=</a:t>
              </a:r>
              <a:endParaRPr lang="cs-CZ" sz="40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818881" y="3028310"/>
            <a:ext cx="562532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Převedeme oba zlomky na společného jmenovatele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818881" y="5231403"/>
            <a:ext cx="2459951" cy="1640834"/>
            <a:chOff x="3059832" y="1788286"/>
            <a:chExt cx="2459951" cy="1640834"/>
          </a:xfrm>
        </p:grpSpPr>
        <p:grpSp>
          <p:nvGrpSpPr>
            <p:cNvPr id="21" name="Skupina 20"/>
            <p:cNvGrpSpPr/>
            <p:nvPr/>
          </p:nvGrpSpPr>
          <p:grpSpPr>
            <a:xfrm>
              <a:off x="3059832" y="1788286"/>
              <a:ext cx="1843132" cy="1640834"/>
              <a:chOff x="3059832" y="1788286"/>
              <a:chExt cx="1843132" cy="1640834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3059832" y="1788286"/>
                    <a:ext cx="836255" cy="164083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3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500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35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oMath>
                      </m:oMathPara>
                    </a14:m>
                    <a:endParaRPr lang="cs-CZ" sz="3500" dirty="0" smtClean="0"/>
                  </a:p>
                  <a:p>
                    <a:endParaRPr lang="cs-CZ" sz="3500" dirty="0"/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059832" y="1788286"/>
                    <a:ext cx="836255" cy="1640834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9" name="TextovéPole 18"/>
              <p:cNvSpPr txBox="1"/>
              <p:nvPr/>
            </p:nvSpPr>
            <p:spPr>
              <a:xfrm>
                <a:off x="3731619" y="2077280"/>
                <a:ext cx="576064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+</a:t>
                </a:r>
                <a:endParaRPr lang="cs-CZ" sz="4000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4120377" y="1821524"/>
                    <a:ext cx="782587" cy="110421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3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35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35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oMath>
                      </m:oMathPara>
                    </a14:m>
                    <a:endParaRPr lang="cs-CZ" sz="3500" dirty="0"/>
                  </a:p>
                </p:txBody>
              </p:sp>
            </mc:Choice>
            <mc:Fallback xmlns="">
              <p:sp>
                <p:nvSpPr>
                  <p:cNvPr id="20" name="TextovéPole 1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120377" y="1821524"/>
                    <a:ext cx="782587" cy="1104213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2" name="TextovéPole 21"/>
            <p:cNvSpPr txBox="1"/>
            <p:nvPr/>
          </p:nvSpPr>
          <p:spPr>
            <a:xfrm>
              <a:off x="4902964" y="2077280"/>
              <a:ext cx="6168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=</a:t>
              </a:r>
              <a:endParaRPr lang="cs-CZ" sz="4000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860032" y="5248022"/>
                <a:ext cx="782586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248022"/>
                <a:ext cx="782586" cy="110421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790197" y="4424918"/>
            <a:ext cx="5165665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Sečteme zlomky se společným jmenovatelem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3" name="Skupina 32"/>
          <p:cNvGrpSpPr/>
          <p:nvPr/>
        </p:nvGrpSpPr>
        <p:grpSpPr>
          <a:xfrm>
            <a:off x="5320356" y="3616308"/>
            <a:ext cx="2503771" cy="872482"/>
            <a:chOff x="5320356" y="3616308"/>
            <a:chExt cx="2503771" cy="872482"/>
          </a:xfrm>
        </p:grpSpPr>
        <p:grpSp>
          <p:nvGrpSpPr>
            <p:cNvPr id="32" name="Skupina 31"/>
            <p:cNvGrpSpPr/>
            <p:nvPr/>
          </p:nvGrpSpPr>
          <p:grpSpPr>
            <a:xfrm>
              <a:off x="5320356" y="3616308"/>
              <a:ext cx="1003489" cy="689096"/>
              <a:chOff x="5320356" y="3616308"/>
              <a:chExt cx="1003489" cy="689096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5320356" y="3636888"/>
                <a:ext cx="807543" cy="668516"/>
                <a:chOff x="790197" y="3573016"/>
                <a:chExt cx="972367" cy="668516"/>
              </a:xfrm>
            </p:grpSpPr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4" name="TextovéPole 13"/>
                    <p:cNvSpPr txBox="1"/>
                    <p:nvPr/>
                  </p:nvSpPr>
                  <p:spPr>
                    <a:xfrm>
                      <a:off x="790197" y="3573016"/>
                      <a:ext cx="385042" cy="668516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f>
                              <m:fPr>
                                <m:ctrlPr>
                                  <a:rPr lang="cs-CZ" sz="200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4</m:t>
                                </m:r>
                              </m:den>
                            </m:f>
                          </m:oMath>
                        </m:oMathPara>
                      </a14:m>
                      <a:endParaRPr lang="cs-CZ" sz="2000" dirty="0"/>
                    </a:p>
                  </p:txBody>
                </p:sp>
              </mc:Choice>
              <mc:Fallback xmlns="">
                <p:sp>
                  <p:nvSpPr>
                    <p:cNvPr id="14" name="TextovéPole 13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90197" y="3573016"/>
                      <a:ext cx="534121" cy="1100686"/>
                    </a:xfrm>
                    <a:prstGeom prst="rect">
                      <a:avLst/>
                    </a:prstGeom>
                    <a:blipFill rotWithShape="1">
                      <a:blip r:embed="rId4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15" name="TextovéPole 14"/>
                <p:cNvSpPr txBox="1"/>
                <p:nvPr/>
              </p:nvSpPr>
              <p:spPr>
                <a:xfrm>
                  <a:off x="1145745" y="3708245"/>
                  <a:ext cx="616819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dirty="0" smtClean="0"/>
                    <a:t>=</a:t>
                  </a:r>
                  <a:endParaRPr lang="cs-CZ" sz="2000" dirty="0"/>
                </a:p>
              </p:txBody>
            </p:sp>
          </p:grp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5796136" y="3616308"/>
                    <a:ext cx="527709" cy="66947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oMath>
                      </m:oMathPara>
                    </a14:m>
                    <a:endParaRPr lang="cs-CZ" sz="2000" dirty="0"/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796136" y="3616308"/>
                    <a:ext cx="527709" cy="669479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26" name="Skupina 25"/>
            <p:cNvGrpSpPr/>
            <p:nvPr/>
          </p:nvGrpSpPr>
          <p:grpSpPr>
            <a:xfrm>
              <a:off x="6504449" y="3636888"/>
              <a:ext cx="1319678" cy="851902"/>
              <a:chOff x="3000888" y="3553089"/>
              <a:chExt cx="1319678" cy="851902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" name="TextovéPole 3"/>
                  <p:cNvSpPr txBox="1"/>
                  <p:nvPr/>
                </p:nvSpPr>
                <p:spPr>
                  <a:xfrm>
                    <a:off x="3172688" y="3573016"/>
                    <a:ext cx="1147878" cy="67056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200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200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oMath>
                      </m:oMathPara>
                    </a14:m>
                    <a:endParaRPr lang="cs-CZ" sz="2000" dirty="0"/>
                  </a:p>
                </p:txBody>
              </p:sp>
            </mc:Choice>
            <mc:Fallback xmlns="">
              <p:sp>
                <p:nvSpPr>
                  <p:cNvPr id="4" name="TextovéPole 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172688" y="3573016"/>
                    <a:ext cx="1147878" cy="670568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cxnSp>
            <p:nvCxnSpPr>
              <p:cNvPr id="7" name="Přímá spojnice 6"/>
              <p:cNvCxnSpPr/>
              <p:nvPr/>
            </p:nvCxnSpPr>
            <p:spPr>
              <a:xfrm>
                <a:off x="3000888" y="3553089"/>
                <a:ext cx="0" cy="85190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724128" y="5248020"/>
                <a:ext cx="1093184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50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35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5248020"/>
                <a:ext cx="1093184" cy="110421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172688" y="5229545"/>
                <a:ext cx="1776833" cy="1100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4+2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350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2688" y="5229545"/>
                <a:ext cx="1776833" cy="110068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846496" y="3772117"/>
            <a:ext cx="1748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NSN (4,16) = 16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797425" y="3528175"/>
                <a:ext cx="1207574" cy="84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5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5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5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/>
                        <m:den>
                          <m:r>
                            <a:rPr lang="cs-CZ" sz="2500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sz="25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7425" y="3528175"/>
                <a:ext cx="1207574" cy="8482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se šipkou 30"/>
          <p:cNvCxnSpPr/>
          <p:nvPr/>
        </p:nvCxnSpPr>
        <p:spPr>
          <a:xfrm>
            <a:off x="4211960" y="3972172"/>
            <a:ext cx="103936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26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3" grpId="0"/>
      <p:bldP spid="24" grpId="0" animBg="1"/>
      <p:bldP spid="27" grpId="0"/>
      <p:bldP spid="28" grpId="0"/>
      <p:bldP spid="5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15616" y="1196752"/>
                <a:ext cx="5849678" cy="10275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18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18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15+4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18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19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18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196752"/>
                <a:ext cx="5849678" cy="102752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899592" y="46309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příklady: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3648" y="2866444"/>
                <a:ext cx="1549335" cy="959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866444"/>
                <a:ext cx="1549335" cy="9596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37477" y="4546713"/>
                <a:ext cx="1762534" cy="9690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0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7477" y="4546713"/>
                <a:ext cx="1762534" cy="9690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lačítko akce: Informace 7">
            <a:hlinkClick r:id="rId5" action="ppaction://hlinksldjump" highlightClick="1"/>
          </p:cNvPr>
          <p:cNvSpPr/>
          <p:nvPr/>
        </p:nvSpPr>
        <p:spPr>
          <a:xfrm>
            <a:off x="251520" y="3140968"/>
            <a:ext cx="648072" cy="685162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Informace 8">
            <a:hlinkClick r:id="rId6" action="ppaction://hlinksldjump" highlightClick="1"/>
          </p:cNvPr>
          <p:cNvSpPr/>
          <p:nvPr/>
        </p:nvSpPr>
        <p:spPr>
          <a:xfrm>
            <a:off x="251520" y="4869160"/>
            <a:ext cx="648072" cy="6810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74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93708" y="4721938"/>
                <a:ext cx="1641603" cy="10275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708" y="4721938"/>
                <a:ext cx="1641603" cy="102752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438830" y="1841028"/>
            <a:ext cx="1641603" cy="1619913"/>
            <a:chOff x="438830" y="1841028"/>
            <a:chExt cx="1641603" cy="1619913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" name="TextovéPole 1"/>
                <p:cNvSpPr txBox="1"/>
                <p:nvPr/>
              </p:nvSpPr>
              <p:spPr>
                <a:xfrm>
                  <a:off x="438830" y="2443418"/>
                  <a:ext cx="1641603" cy="10175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8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 xmlns="">
            <p:sp>
              <p:nvSpPr>
                <p:cNvPr id="2" name="TextovéPole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8830" y="2443418"/>
                  <a:ext cx="1641603" cy="1017523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7" name="Tlačítko akce: Informace 6">
              <a:hlinkClick r:id="rId4" action="ppaction://hlinksldjump" highlightClick="1"/>
            </p:cNvPr>
            <p:cNvSpPr/>
            <p:nvPr/>
          </p:nvSpPr>
          <p:spPr>
            <a:xfrm>
              <a:off x="738446" y="1841028"/>
              <a:ext cx="576064" cy="504056"/>
            </a:xfrm>
            <a:prstGeom prst="actionButtonInformation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lačítko akce: Informace 7">
            <a:hlinkClick r:id="rId5" action="ppaction://hlinksldjump" highlightClick="1"/>
          </p:cNvPr>
          <p:cNvSpPr/>
          <p:nvPr/>
        </p:nvSpPr>
        <p:spPr>
          <a:xfrm>
            <a:off x="738445" y="4047292"/>
            <a:ext cx="576064" cy="648072"/>
          </a:xfrm>
          <a:prstGeom prst="actionButtonInformati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903326" y="1772816"/>
            <a:ext cx="1641603" cy="1802850"/>
            <a:chOff x="4788024" y="1772816"/>
            <a:chExt cx="1641603" cy="180285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4788024" y="2558143"/>
                  <a:ext cx="1641603" cy="101752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9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88024" y="2558143"/>
                  <a:ext cx="1641603" cy="10175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Tlačítko akce: Informace 8">
              <a:hlinkClick r:id="rId7" action="ppaction://hlinksldjump" highlightClick="1"/>
            </p:cNvPr>
            <p:cNvSpPr/>
            <p:nvPr/>
          </p:nvSpPr>
          <p:spPr>
            <a:xfrm>
              <a:off x="5148064" y="1772816"/>
              <a:ext cx="576064" cy="640480"/>
            </a:xfrm>
            <a:prstGeom prst="actionButtonInformation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788024" y="4047292"/>
            <a:ext cx="2096856" cy="1702171"/>
            <a:chOff x="4788024" y="4047292"/>
            <a:chExt cx="2096856" cy="17021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4788024" y="4725144"/>
                  <a:ext cx="2096856" cy="102431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11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22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 xmlns=""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88024" y="4725144"/>
                  <a:ext cx="2096856" cy="1024319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" name="Tlačítko akce: Informace 9">
              <a:hlinkClick r:id="rId9" action="ppaction://hlinksldjump" highlightClick="1"/>
            </p:cNvPr>
            <p:cNvSpPr/>
            <p:nvPr/>
          </p:nvSpPr>
          <p:spPr>
            <a:xfrm>
              <a:off x="5220072" y="4047292"/>
              <a:ext cx="616380" cy="648072"/>
            </a:xfrm>
            <a:prstGeom prst="actionButtonInformation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726749" y="620688"/>
            <a:ext cx="4049579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Vypočítej, nevíš-li společného jmenovatele, klikni na nápovědu: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87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2289448" cy="1143000"/>
          </a:xfrm>
        </p:spPr>
        <p:txBody>
          <a:bodyPr/>
          <a:lstStyle/>
          <a:p>
            <a:r>
              <a:rPr lang="cs-CZ" dirty="0" smtClean="0"/>
              <a:t>Odčítání: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11830" y="3316812"/>
                <a:ext cx="2025298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830" y="3316812"/>
                <a:ext cx="2025298" cy="110421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11830" y="1556792"/>
                <a:ext cx="1776832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830" y="1556792"/>
                <a:ext cx="1776832" cy="110421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11830" y="5013176"/>
                <a:ext cx="2025298" cy="11021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830" y="5013176"/>
                <a:ext cx="2025298" cy="110216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37720" y="1556792"/>
                <a:ext cx="1776832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7720" y="1556792"/>
                <a:ext cx="1776832" cy="11151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716016" y="3284984"/>
                <a:ext cx="2273764" cy="1115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284984"/>
                <a:ext cx="2273764" cy="11151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16016" y="5013176"/>
                <a:ext cx="2522229" cy="11042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5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5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500" b="0" i="1" smtClean="0">
                              <a:latin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sz="35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sz="35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35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5013176"/>
                <a:ext cx="2522229" cy="11042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802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NSN (5,7) = 35</a:t>
            </a:r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4067944" y="5589240"/>
            <a:ext cx="792088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55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NSN (8, 12) = 24</a:t>
            </a:r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3779912" y="5517232"/>
            <a:ext cx="936104" cy="93610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5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NSN (4,8) = 8</a:t>
            </a:r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4427984" y="5733256"/>
            <a:ext cx="792088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24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NSN (3,6) = 6</a:t>
            </a:r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3995936" y="5589240"/>
            <a:ext cx="936104" cy="86409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15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NSN (9,3) = 9</a:t>
            </a:r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4211960" y="5661248"/>
            <a:ext cx="864096" cy="7920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040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NSN (12,22) = 22</a:t>
            </a:r>
            <a:endParaRPr lang="cs-CZ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3923928" y="5589240"/>
            <a:ext cx="1008112" cy="86409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30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1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126</TotalTime>
  <Words>572</Words>
  <Application>Microsoft Office PowerPoint</Application>
  <PresentationFormat>Předvádění na obrazovce (4:3)</PresentationFormat>
  <Paragraphs>83</Paragraphs>
  <Slides>17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Prezentace aplikace PowerPoint</vt:lpstr>
      <vt:lpstr>Anotace</vt:lpstr>
      <vt:lpstr>Prezentace aplikace PowerPoint</vt:lpstr>
      <vt:lpstr>Prezentace aplikace PowerPoint</vt:lpstr>
      <vt:lpstr>Sčítání zlomků</vt:lpstr>
      <vt:lpstr>Prezentace aplikace PowerPoint</vt:lpstr>
      <vt:lpstr>Sčítání zlomků</vt:lpstr>
      <vt:lpstr>Prezentace aplikace PowerPoint</vt:lpstr>
      <vt:lpstr>Prezentace aplikace PowerPoint</vt:lpstr>
      <vt:lpstr>Odčítání:</vt:lpstr>
      <vt:lpstr>NSN (5,7) = 35</vt:lpstr>
      <vt:lpstr>NSN (8, 12) = 24</vt:lpstr>
      <vt:lpstr>NSN (4,8) = 8</vt:lpstr>
      <vt:lpstr>NSN (3,6) = 6</vt:lpstr>
      <vt:lpstr>NSN (9,3) = 9</vt:lpstr>
      <vt:lpstr>NSN (12,22) = 22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39</cp:revision>
  <dcterms:created xsi:type="dcterms:W3CDTF">2011-10-20T13:36:32Z</dcterms:created>
  <dcterms:modified xsi:type="dcterms:W3CDTF">2012-05-16T10:49:10Z</dcterms:modified>
</cp:coreProperties>
</file>