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69" r:id="rId3"/>
    <p:sldId id="272" r:id="rId4"/>
    <p:sldId id="277" r:id="rId5"/>
    <p:sldId id="276" r:id="rId6"/>
    <p:sldId id="280" r:id="rId7"/>
    <p:sldId id="278" r:id="rId8"/>
    <p:sldId id="268" r:id="rId9"/>
    <p:sldId id="28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6445" autoAdjust="0"/>
    <p:restoredTop sz="94660"/>
  </p:normalViewPr>
  <p:slideViewPr>
    <p:cSldViewPr>
      <p:cViewPr varScale="1">
        <p:scale>
          <a:sx n="68" d="100"/>
          <a:sy n="68" d="100"/>
        </p:scale>
        <p:origin x="-13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5_2" csCatId="accent5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VY_32_ INOVACE_ 04_ ČESKÝ JAZYK  3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HLÁSKY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ScaleX="19947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9903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67126" custScaleY="73130" custLinFactY="15591" custLinFactNeighborX="2107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B3EEB1F9-BBDE-4009-9259-EECE276AE5AD}" type="presOf" srcId="{4998EED1-9AAF-4045-BAC6-AA54B1A3E015}" destId="{6E27EA9C-C67C-450A-8A3C-DF1F4862AEAB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62C43B9C-3FAF-4276-850E-2EBA32E2053F}" type="presOf" srcId="{33733867-CCF3-40F1-A592-7074E0CC194F}" destId="{ED2230FF-1096-48BA-B691-CB70E3195D4E}" srcOrd="0" destOrd="0" presId="urn:microsoft.com/office/officeart/2005/8/layout/pyramid2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30D75728-C0AD-4CC0-BB59-8194E3EDCE68}" type="presOf" srcId="{D14199FD-C0E7-4C1B-9738-0FA9E56F2803}" destId="{E915DD33-C422-48D7-A147-9DF518074CD6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43492F0B-C8B2-4285-B26F-C073A19AA55F}" type="presOf" srcId="{D07A5630-6FBA-4728-88CD-6E1E179CB30C}" destId="{908BA98C-A95B-4D99-AB45-D03C9BA08086}" srcOrd="0" destOrd="0" presId="urn:microsoft.com/office/officeart/2005/8/layout/pyramid2"/>
    <dgm:cxn modelId="{0BD6D04B-5EF5-4A8A-A680-1F7CDAD7F7E2}" type="presParOf" srcId="{E915DD33-C422-48D7-A147-9DF518074CD6}" destId="{AA8D1857-C2BD-4E9B-945E-6C696E0FAF33}" srcOrd="0" destOrd="0" presId="urn:microsoft.com/office/officeart/2005/8/layout/pyramid2"/>
    <dgm:cxn modelId="{D389A780-5BCE-42B1-9766-511DF61B484B}" type="presParOf" srcId="{E915DD33-C422-48D7-A147-9DF518074CD6}" destId="{3BAA9B1B-BFD6-4CA9-90A9-730241A0D9F7}" srcOrd="1" destOrd="0" presId="urn:microsoft.com/office/officeart/2005/8/layout/pyramid2"/>
    <dgm:cxn modelId="{48889165-6280-4CA0-82C8-740BAE0D70C3}" type="presParOf" srcId="{3BAA9B1B-BFD6-4CA9-90A9-730241A0D9F7}" destId="{908BA98C-A95B-4D99-AB45-D03C9BA08086}" srcOrd="0" destOrd="0" presId="urn:microsoft.com/office/officeart/2005/8/layout/pyramid2"/>
    <dgm:cxn modelId="{6494DF0B-EB59-4FCD-9A1C-AD1C8356406F}" type="presParOf" srcId="{3BAA9B1B-BFD6-4CA9-90A9-730241A0D9F7}" destId="{259FFE0E-3104-4C28-90A5-34C9081B2D21}" srcOrd="1" destOrd="0" presId="urn:microsoft.com/office/officeart/2005/8/layout/pyramid2"/>
    <dgm:cxn modelId="{46052E9F-BA52-4D86-A3D7-448A1059AD17}" type="presParOf" srcId="{3BAA9B1B-BFD6-4CA9-90A9-730241A0D9F7}" destId="{ED2230FF-1096-48BA-B691-CB70E3195D4E}" srcOrd="2" destOrd="0" presId="urn:microsoft.com/office/officeart/2005/8/layout/pyramid2"/>
    <dgm:cxn modelId="{C09B9D35-FA8C-4210-AC30-D60B93AA59BB}" type="presParOf" srcId="{3BAA9B1B-BFD6-4CA9-90A9-730241A0D9F7}" destId="{73724FA6-330F-43B7-BA60-483C4E413C56}" srcOrd="3" destOrd="0" presId="urn:microsoft.com/office/officeart/2005/8/layout/pyramid2"/>
    <dgm:cxn modelId="{C2E9C506-F3CD-44BD-A747-69D041932813}" type="presParOf" srcId="{3BAA9B1B-BFD6-4CA9-90A9-730241A0D9F7}" destId="{6E27EA9C-C67C-450A-8A3C-DF1F4862AEAB}" srcOrd="4" destOrd="0" presId="urn:microsoft.com/office/officeart/2005/8/layout/pyramid2"/>
    <dgm:cxn modelId="{99765AEF-AF0C-4499-9884-01BA5EB5FD37}" type="presParOf" srcId="{3BAA9B1B-BFD6-4CA9-90A9-730241A0D9F7}" destId="{17B3546A-C897-435D-919C-1F74B4E8CF45}" srcOrd="5" destOrd="0" presId="urn:microsoft.com/office/officeart/2005/8/layout/pyramid2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sndAc>
      <p:stSnd>
        <p:snd r:embed="rId13" name="chimes.wav" builtIn="1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285720" y="1714488"/>
          <a:ext cx="8501122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428992" y="4500570"/>
            <a:ext cx="3143272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</a:t>
            </a:r>
            <a:r>
              <a:rPr lang="cs-CZ" dirty="0" err="1" smtClean="0">
                <a:solidFill>
                  <a:sysClr val="windowText" lastClr="000000"/>
                </a:solidFill>
              </a:rPr>
              <a:t>Mgr.Renata</a:t>
            </a:r>
            <a:r>
              <a:rPr lang="cs-CZ" dirty="0" smtClean="0">
                <a:solidFill>
                  <a:sysClr val="windowText" lastClr="000000"/>
                </a:solidFill>
              </a:rPr>
              <a:t> </a:t>
            </a:r>
            <a:r>
              <a:rPr lang="cs-CZ" dirty="0" err="1" smtClean="0">
                <a:solidFill>
                  <a:sysClr val="windowText" lastClr="000000"/>
                </a:solidFill>
              </a:rPr>
              <a:t>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himes.wav" builtIn="1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HLÁSKY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28736"/>
            <a:ext cx="8229600" cy="4929222"/>
          </a:xfrm>
          <a:solidFill>
            <a:schemeClr val="accent5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>
            <a:normAutofit lnSpcReduction="10000"/>
          </a:bodyPr>
          <a:lstStyle/>
          <a:p>
            <a:r>
              <a:rPr lang="cs-CZ" b="1" dirty="0" smtClean="0"/>
              <a:t>OVĚŘENÍ VE VÝUCE:     </a:t>
            </a:r>
            <a:r>
              <a:rPr lang="cs-CZ" dirty="0" smtClean="0"/>
              <a:t>30.9.2011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PŘEDMĚT:</a:t>
            </a:r>
            <a:r>
              <a:rPr lang="cs-CZ" dirty="0" smtClean="0"/>
              <a:t> Český jazyk       </a:t>
            </a:r>
          </a:p>
          <a:p>
            <a:r>
              <a:rPr lang="cs-CZ" b="1" dirty="0" smtClean="0"/>
              <a:t>ROČNÍK: </a:t>
            </a:r>
            <a:r>
              <a:rPr lang="cs-CZ" dirty="0" smtClean="0"/>
              <a:t>3.</a:t>
            </a:r>
          </a:p>
          <a:p>
            <a:r>
              <a:rPr lang="cs-CZ" b="1" dirty="0" smtClean="0"/>
              <a:t>KLÍČOVÁ SLOVA: </a:t>
            </a:r>
            <a:r>
              <a:rPr lang="cs-CZ" dirty="0" smtClean="0"/>
              <a:t>hláska, samohláska, souhláska, abeceda, písmeno</a:t>
            </a:r>
          </a:p>
          <a:p>
            <a:r>
              <a:rPr lang="cs-CZ" b="1" dirty="0" smtClean="0"/>
              <a:t>ANOTACE: </a:t>
            </a:r>
            <a:r>
              <a:rPr lang="cs-CZ" dirty="0" smtClean="0"/>
              <a:t>DUM opakuje poznatky žáků ze 2.ročníku. Procvičuje rozdělení hlásek i abecedu.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sndAc>
      <p:stSnd>
        <p:snd r:embed="rId2" name="chimes.wav" builtIn="1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Mrak 26"/>
          <p:cNvSpPr/>
          <p:nvPr/>
        </p:nvSpPr>
        <p:spPr>
          <a:xfrm>
            <a:off x="357158" y="4857760"/>
            <a:ext cx="8501122" cy="1785926"/>
          </a:xfrm>
          <a:prstGeom prst="cloud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Zástupný symbol pro obsah 3" descr="MC900192205.WMF"/>
          <p:cNvPicPr>
            <a:picLocks noGrp="1" noChangeAspect="1"/>
          </p:cNvPicPr>
          <p:nvPr>
            <p:ph idx="4294967295"/>
          </p:nvPr>
        </p:nvPicPr>
        <p:blipFill>
          <a:blip r:embed="rId3"/>
          <a:stretch>
            <a:fillRect/>
          </a:stretch>
        </p:blipFill>
        <p:spPr>
          <a:xfrm>
            <a:off x="7143768" y="357166"/>
            <a:ext cx="1746250" cy="2257425"/>
          </a:xfrm>
          <a:prstGeom prst="rect">
            <a:avLst/>
          </a:prstGeom>
        </p:spPr>
      </p:pic>
      <p:sp>
        <p:nvSpPr>
          <p:cNvPr id="5" name="Obláček 4"/>
          <p:cNvSpPr/>
          <p:nvPr/>
        </p:nvSpPr>
        <p:spPr>
          <a:xfrm>
            <a:off x="500034" y="428604"/>
            <a:ext cx="4143404" cy="2000264"/>
          </a:xfrm>
          <a:prstGeom prst="cloudCallout">
            <a:avLst>
              <a:gd name="adj1" fmla="val 106313"/>
              <a:gd name="adj2" fmla="val -3673"/>
            </a:avLst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Ahoj, děti.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Určitě si pamatujete, jak rozdělujeme hlásky.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" name="Obláček 12"/>
          <p:cNvSpPr/>
          <p:nvPr/>
        </p:nvSpPr>
        <p:spPr>
          <a:xfrm>
            <a:off x="3643306" y="285728"/>
            <a:ext cx="3347690" cy="2071702"/>
          </a:xfrm>
          <a:prstGeom prst="cloudCallout">
            <a:avLst>
              <a:gd name="adj1" fmla="val 56687"/>
              <a:gd name="adj2" fmla="val -6084"/>
            </a:avLst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Na obláček dej jen sluníčka se samohláskami .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4" name="Slunce 13"/>
          <p:cNvSpPr/>
          <p:nvPr/>
        </p:nvSpPr>
        <p:spPr>
          <a:xfrm>
            <a:off x="214282" y="2428868"/>
            <a:ext cx="1143008" cy="1143008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5" name="Slunce 14"/>
          <p:cNvSpPr/>
          <p:nvPr/>
        </p:nvSpPr>
        <p:spPr>
          <a:xfrm>
            <a:off x="1000100" y="2000240"/>
            <a:ext cx="1143008" cy="1143008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7" name="Slunce 16"/>
          <p:cNvSpPr/>
          <p:nvPr/>
        </p:nvSpPr>
        <p:spPr>
          <a:xfrm>
            <a:off x="2143108" y="2071678"/>
            <a:ext cx="1143008" cy="1143008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H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8" name="Slunce 17"/>
          <p:cNvSpPr/>
          <p:nvPr/>
        </p:nvSpPr>
        <p:spPr>
          <a:xfrm>
            <a:off x="3357554" y="1857364"/>
            <a:ext cx="1143008" cy="1143008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Slunce 18"/>
          <p:cNvSpPr/>
          <p:nvPr/>
        </p:nvSpPr>
        <p:spPr>
          <a:xfrm>
            <a:off x="4357686" y="2143116"/>
            <a:ext cx="1143008" cy="1143008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I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0" name="Slunce 19"/>
          <p:cNvSpPr/>
          <p:nvPr/>
        </p:nvSpPr>
        <p:spPr>
          <a:xfrm>
            <a:off x="1500166" y="2928934"/>
            <a:ext cx="1143008" cy="1143008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L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2" name="Slunce 21"/>
          <p:cNvSpPr/>
          <p:nvPr/>
        </p:nvSpPr>
        <p:spPr>
          <a:xfrm>
            <a:off x="5500694" y="1928802"/>
            <a:ext cx="1143008" cy="1143008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3" name="Slunce 22"/>
          <p:cNvSpPr/>
          <p:nvPr/>
        </p:nvSpPr>
        <p:spPr>
          <a:xfrm>
            <a:off x="2786050" y="2714620"/>
            <a:ext cx="1143008" cy="1143008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4" name="Slunce 23"/>
          <p:cNvSpPr/>
          <p:nvPr/>
        </p:nvSpPr>
        <p:spPr>
          <a:xfrm>
            <a:off x="3786182" y="3071810"/>
            <a:ext cx="1143008" cy="1143008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9" name="Slunce 28"/>
          <p:cNvSpPr/>
          <p:nvPr/>
        </p:nvSpPr>
        <p:spPr>
          <a:xfrm>
            <a:off x="5143504" y="3000372"/>
            <a:ext cx="1143008" cy="1143008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É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0" name="Slunce 29"/>
          <p:cNvSpPr/>
          <p:nvPr/>
        </p:nvSpPr>
        <p:spPr>
          <a:xfrm>
            <a:off x="6215074" y="2643182"/>
            <a:ext cx="1143008" cy="1143008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Á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1" name="Slunce 30"/>
          <p:cNvSpPr/>
          <p:nvPr/>
        </p:nvSpPr>
        <p:spPr>
          <a:xfrm>
            <a:off x="642910" y="3071810"/>
            <a:ext cx="1143008" cy="1143008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2" name="Slunce 31"/>
          <p:cNvSpPr/>
          <p:nvPr/>
        </p:nvSpPr>
        <p:spPr>
          <a:xfrm>
            <a:off x="2357422" y="3500438"/>
            <a:ext cx="1143008" cy="1143008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3" name="Slunce 32"/>
          <p:cNvSpPr/>
          <p:nvPr/>
        </p:nvSpPr>
        <p:spPr>
          <a:xfrm>
            <a:off x="7215206" y="2500306"/>
            <a:ext cx="1143008" cy="1143008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4" name="Slunce 33"/>
          <p:cNvSpPr/>
          <p:nvPr/>
        </p:nvSpPr>
        <p:spPr>
          <a:xfrm>
            <a:off x="3286116" y="3929066"/>
            <a:ext cx="1143008" cy="1143008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F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5" name="Slunce 34"/>
          <p:cNvSpPr/>
          <p:nvPr/>
        </p:nvSpPr>
        <p:spPr>
          <a:xfrm>
            <a:off x="4572000" y="3857628"/>
            <a:ext cx="1143008" cy="1143008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6" name="Slunce 35"/>
          <p:cNvSpPr/>
          <p:nvPr/>
        </p:nvSpPr>
        <p:spPr>
          <a:xfrm>
            <a:off x="6786578" y="3571876"/>
            <a:ext cx="1143008" cy="1143008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Z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7" name="Slunce 36"/>
          <p:cNvSpPr/>
          <p:nvPr/>
        </p:nvSpPr>
        <p:spPr>
          <a:xfrm>
            <a:off x="5643570" y="3857628"/>
            <a:ext cx="1143008" cy="1143008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V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8" name="Slunce 37"/>
          <p:cNvSpPr/>
          <p:nvPr/>
        </p:nvSpPr>
        <p:spPr>
          <a:xfrm>
            <a:off x="7786710" y="3357562"/>
            <a:ext cx="1143008" cy="1143008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C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9" name="Slunce 38"/>
          <p:cNvSpPr/>
          <p:nvPr/>
        </p:nvSpPr>
        <p:spPr>
          <a:xfrm>
            <a:off x="214282" y="1500174"/>
            <a:ext cx="1143008" cy="1143008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8" name="Slunce 27"/>
          <p:cNvSpPr/>
          <p:nvPr/>
        </p:nvSpPr>
        <p:spPr>
          <a:xfrm>
            <a:off x="1285852" y="3643314"/>
            <a:ext cx="1143008" cy="1143008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U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0" name="Slunce 39"/>
          <p:cNvSpPr/>
          <p:nvPr/>
        </p:nvSpPr>
        <p:spPr>
          <a:xfrm>
            <a:off x="214282" y="3857628"/>
            <a:ext cx="1143008" cy="1143008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Y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himes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3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3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2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3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2000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3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2000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2000"/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20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2000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2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2000"/>
                                        <p:tgtEl>
                                          <p:spTgt spid="3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2000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2000"/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2000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2000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2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2000"/>
                                        <p:tgtEl>
                                          <p:spTgt spid="2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20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2000"/>
                                        <p:tgtEl>
                                          <p:spTgt spid="3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2000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0" dur="2000"/>
                                        <p:tgtEl>
                                          <p:spTgt spid="3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2000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6" dur="2000"/>
                                        <p:tgtEl>
                                          <p:spTgt spid="3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2000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2000"/>
                                        <p:tgtEl>
                                          <p:spTgt spid="3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5" dur="2000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0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3" dur="2000"/>
                                        <p:tgtEl>
                                          <p:spTgt spid="2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6" dur="20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9" dur="2000"/>
                                        <p:tgtEl>
                                          <p:spTgt spid="4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2" dur="2000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  <p:bldP spid="5" grpId="0" build="allAtOnce" animBg="1"/>
      <p:bldP spid="13" grpId="0" build="allAtOnce" animBg="1"/>
      <p:bldP spid="14" grpId="0" build="allAtOnce" animBg="1"/>
      <p:bldP spid="15" grpId="0" build="allAtOnce" animBg="1"/>
      <p:bldP spid="17" grpId="0" build="allAtOnce" animBg="1"/>
      <p:bldP spid="18" grpId="0" build="allAtOnce" animBg="1"/>
      <p:bldP spid="19" grpId="0" build="allAtOnce" animBg="1"/>
      <p:bldP spid="20" grpId="0" build="allAtOnce" animBg="1"/>
      <p:bldP spid="22" grpId="0" build="allAtOnce" animBg="1"/>
      <p:bldP spid="23" grpId="0" build="allAtOnce" animBg="1"/>
      <p:bldP spid="24" grpId="0" build="allAtOnce" animBg="1"/>
      <p:bldP spid="29" grpId="0" build="allAtOnce" animBg="1"/>
      <p:bldP spid="30" grpId="0" build="allAtOnce" animBg="1"/>
      <p:bldP spid="31" grpId="0" build="allAtOnce" animBg="1"/>
      <p:bldP spid="32" grpId="0" build="allAtOnce" animBg="1"/>
      <p:bldP spid="33" grpId="0" build="allAtOnce" animBg="1"/>
      <p:bldP spid="34" grpId="0" build="allAtOnce" animBg="1"/>
      <p:bldP spid="35" grpId="0" build="allAtOnce" animBg="1"/>
      <p:bldP spid="36" grpId="0" build="allAtOnce" animBg="1"/>
      <p:bldP spid="37" grpId="0" build="allAtOnce" animBg="1"/>
      <p:bldP spid="38" grpId="0" build="allAtOnce" animBg="1"/>
      <p:bldP spid="39" grpId="0" build="allAtOnce" animBg="1"/>
      <p:bldP spid="28" grpId="0" build="allAtOnce" animBg="1"/>
      <p:bldP spid="40" grpId="0" build="allAtOnce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Samohlásky dělíme na __________ a</a:t>
            </a:r>
          </a:p>
          <a:p>
            <a:pPr>
              <a:buNone/>
            </a:pPr>
            <a:r>
              <a:rPr lang="cs-CZ" b="1" dirty="0" smtClean="0"/>
              <a:t>     ____________ .</a:t>
            </a:r>
          </a:p>
          <a:p>
            <a:pPr>
              <a:buNone/>
            </a:pPr>
            <a:endParaRPr lang="cs-CZ" b="1" dirty="0" smtClean="0"/>
          </a:p>
          <a:p>
            <a:r>
              <a:rPr lang="cs-CZ" b="1" dirty="0" smtClean="0"/>
              <a:t>Souhlásky rozlišujeme ___________ , </a:t>
            </a:r>
          </a:p>
          <a:p>
            <a:pPr>
              <a:buNone/>
            </a:pPr>
            <a:r>
              <a:rPr lang="cs-CZ" b="1" dirty="0" smtClean="0"/>
              <a:t>    ___________ a _____________ .                                                                                </a:t>
            </a:r>
          </a:p>
        </p:txBody>
      </p:sp>
      <p:pic>
        <p:nvPicPr>
          <p:cNvPr id="4" name="Zástupný symbol pro obsah 3" descr="MC900192205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43768" y="214290"/>
            <a:ext cx="1746813" cy="2257428"/>
          </a:xfrm>
          <a:prstGeom prst="rect">
            <a:avLst/>
          </a:prstGeom>
        </p:spPr>
      </p:pic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57356" y="214290"/>
            <a:ext cx="3400420" cy="1357314"/>
          </a:xfrm>
          <a:prstGeom prst="cloudCallout">
            <a:avLst>
              <a:gd name="adj1" fmla="val 98590"/>
              <a:gd name="adj2" fmla="val 20849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0000"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Umíš správně doplnit tyto věty?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857224" y="5143512"/>
            <a:ext cx="1428760" cy="571504"/>
          </a:xfrm>
          <a:prstGeom prst="roundRect">
            <a:avLst/>
          </a:prstGeom>
          <a:solidFill>
            <a:schemeClr val="accent5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krátké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071670" y="5786454"/>
            <a:ext cx="1428760" cy="571504"/>
          </a:xfrm>
          <a:prstGeom prst="roundRect">
            <a:avLst/>
          </a:prstGeom>
          <a:solidFill>
            <a:schemeClr val="accent5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měkké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500430" y="5143512"/>
            <a:ext cx="1428760" cy="571504"/>
          </a:xfrm>
          <a:prstGeom prst="roundRect">
            <a:avLst/>
          </a:prstGeom>
          <a:solidFill>
            <a:schemeClr val="accent5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obojetné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5000628" y="5786454"/>
            <a:ext cx="1428760" cy="571504"/>
          </a:xfrm>
          <a:prstGeom prst="roundRect">
            <a:avLst/>
          </a:prstGeom>
          <a:solidFill>
            <a:schemeClr val="accent5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dlouhé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6572264" y="5143512"/>
            <a:ext cx="1428760" cy="571504"/>
          </a:xfrm>
          <a:prstGeom prst="roundRect">
            <a:avLst/>
          </a:prstGeom>
          <a:solidFill>
            <a:schemeClr val="accent5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tvrdé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himes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allAtOnce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143372" y="642918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D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143372" y="2143116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Z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143372" y="1643050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M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143372" y="1142984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C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643438" y="1142984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F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143240" y="2143116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Y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643306" y="2143116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É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643306" y="1643050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E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643438" y="1643050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A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643438" y="2143116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I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143108" y="4643446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X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143372" y="5143512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H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643438" y="3143248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L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143372" y="4143380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Z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4143372" y="3643314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Y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4143372" y="3143248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S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4143372" y="4643446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CH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2643174" y="4143380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V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3143240" y="3643314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R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3643306" y="3143248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N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4143372" y="2643182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Q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2643174" y="2143116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K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3000364" y="1643050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B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3643306" y="1142984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H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4643438" y="642918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A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3643306" y="642918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Á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3143240" y="1142984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Ý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3143240" y="642918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E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4643438" y="2643182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Á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2143108" y="1643050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Á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3143240" y="4643446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Á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2643174" y="2643182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Á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4643438" y="3643314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Á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2643174" y="642918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Á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3643306" y="2643182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Á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2143108" y="2643182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U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62" name="Obdélník 61"/>
          <p:cNvSpPr/>
          <p:nvPr/>
        </p:nvSpPr>
        <p:spPr>
          <a:xfrm>
            <a:off x="2643174" y="5143512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E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64" name="Obdélník 63"/>
          <p:cNvSpPr/>
          <p:nvPr/>
        </p:nvSpPr>
        <p:spPr>
          <a:xfrm>
            <a:off x="2643174" y="3143248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E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66" name="Obdélník 65"/>
          <p:cNvSpPr/>
          <p:nvPr/>
        </p:nvSpPr>
        <p:spPr>
          <a:xfrm>
            <a:off x="4643438" y="4143380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E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67" name="Obdélník 66"/>
          <p:cNvSpPr/>
          <p:nvPr/>
        </p:nvSpPr>
        <p:spPr>
          <a:xfrm>
            <a:off x="2643174" y="1142984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E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68" name="Obdélník 67"/>
          <p:cNvSpPr/>
          <p:nvPr/>
        </p:nvSpPr>
        <p:spPr>
          <a:xfrm>
            <a:off x="2143108" y="3643314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U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69" name="Obdélník 68"/>
          <p:cNvSpPr/>
          <p:nvPr/>
        </p:nvSpPr>
        <p:spPr>
          <a:xfrm>
            <a:off x="3643306" y="3643314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U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70" name="Obdélník 69"/>
          <p:cNvSpPr/>
          <p:nvPr/>
        </p:nvSpPr>
        <p:spPr>
          <a:xfrm>
            <a:off x="3143240" y="2643182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U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73" name="Obdélník 72"/>
          <p:cNvSpPr/>
          <p:nvPr/>
        </p:nvSpPr>
        <p:spPr>
          <a:xfrm>
            <a:off x="3143240" y="3143248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Ú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74" name="Obdélník 73"/>
          <p:cNvSpPr/>
          <p:nvPr/>
        </p:nvSpPr>
        <p:spPr>
          <a:xfrm>
            <a:off x="3643306" y="5143512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Ů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75" name="Obdélník 74"/>
          <p:cNvSpPr/>
          <p:nvPr/>
        </p:nvSpPr>
        <p:spPr>
          <a:xfrm>
            <a:off x="3643306" y="4143380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Ů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76" name="Obdélník 75"/>
          <p:cNvSpPr/>
          <p:nvPr/>
        </p:nvSpPr>
        <p:spPr>
          <a:xfrm>
            <a:off x="4643438" y="4643446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Ů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77" name="Obdélník 76"/>
          <p:cNvSpPr/>
          <p:nvPr/>
        </p:nvSpPr>
        <p:spPr>
          <a:xfrm>
            <a:off x="2143108" y="1142984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Ů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78" name="Obdélník 77"/>
          <p:cNvSpPr/>
          <p:nvPr/>
        </p:nvSpPr>
        <p:spPr>
          <a:xfrm>
            <a:off x="2643174" y="3643314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O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80" name="Obdélník 79"/>
          <p:cNvSpPr/>
          <p:nvPr/>
        </p:nvSpPr>
        <p:spPr>
          <a:xfrm>
            <a:off x="3143240" y="4143380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O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81" name="Obdélník 80"/>
          <p:cNvSpPr/>
          <p:nvPr/>
        </p:nvSpPr>
        <p:spPr>
          <a:xfrm>
            <a:off x="2143108" y="642918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O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82" name="Obdélník 81"/>
          <p:cNvSpPr/>
          <p:nvPr/>
        </p:nvSpPr>
        <p:spPr>
          <a:xfrm>
            <a:off x="3143240" y="5143512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Y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84" name="Obdélník 83"/>
          <p:cNvSpPr/>
          <p:nvPr/>
        </p:nvSpPr>
        <p:spPr>
          <a:xfrm>
            <a:off x="2143108" y="4143380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Y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87" name="Obdélník 86"/>
          <p:cNvSpPr/>
          <p:nvPr/>
        </p:nvSpPr>
        <p:spPr>
          <a:xfrm>
            <a:off x="4643438" y="5143512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I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88" name="Obdélník 87"/>
          <p:cNvSpPr/>
          <p:nvPr/>
        </p:nvSpPr>
        <p:spPr>
          <a:xfrm>
            <a:off x="2643174" y="4643446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I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89" name="Obdélník 88"/>
          <p:cNvSpPr/>
          <p:nvPr/>
        </p:nvSpPr>
        <p:spPr>
          <a:xfrm>
            <a:off x="3643306" y="4643446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I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91" name="Obdélník 90"/>
          <p:cNvSpPr/>
          <p:nvPr/>
        </p:nvSpPr>
        <p:spPr>
          <a:xfrm>
            <a:off x="2143108" y="2143116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I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92" name="Obdélník 91"/>
          <p:cNvSpPr/>
          <p:nvPr/>
        </p:nvSpPr>
        <p:spPr>
          <a:xfrm>
            <a:off x="2143108" y="5143512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A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94" name="Obdélník 93"/>
          <p:cNvSpPr/>
          <p:nvPr/>
        </p:nvSpPr>
        <p:spPr>
          <a:xfrm>
            <a:off x="2143108" y="3143248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A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pic>
        <p:nvPicPr>
          <p:cNvPr id="95" name="Zástupný symbol pro obsah 3" descr="MC900192205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8016" y="4000504"/>
            <a:ext cx="1746813" cy="2257428"/>
          </a:xfrm>
          <a:prstGeom prst="rect">
            <a:avLst/>
          </a:prstGeom>
        </p:spPr>
      </p:pic>
      <p:sp>
        <p:nvSpPr>
          <p:cNvPr id="96" name="Obláček 95"/>
          <p:cNvSpPr/>
          <p:nvPr/>
        </p:nvSpPr>
        <p:spPr>
          <a:xfrm>
            <a:off x="5786446" y="500042"/>
            <a:ext cx="2714644" cy="3071834"/>
          </a:xfrm>
          <a:prstGeom prst="cloudCallout">
            <a:avLst>
              <a:gd name="adj1" fmla="val -5280"/>
              <a:gd name="adj2" fmla="val 88403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Zakroužkuj všechny souhlásky.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Poznáš ukrytý obrázek?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1" name="Obdélník 100"/>
          <p:cNvSpPr/>
          <p:nvPr/>
        </p:nvSpPr>
        <p:spPr>
          <a:xfrm>
            <a:off x="3000364" y="642918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D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02" name="Obdélník 101"/>
          <p:cNvSpPr/>
          <p:nvPr/>
        </p:nvSpPr>
        <p:spPr>
          <a:xfrm>
            <a:off x="3000364" y="2143116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Z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03" name="Obdélník 102"/>
          <p:cNvSpPr/>
          <p:nvPr/>
        </p:nvSpPr>
        <p:spPr>
          <a:xfrm>
            <a:off x="3000364" y="1142984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C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04" name="Obdélník 103"/>
          <p:cNvSpPr/>
          <p:nvPr/>
        </p:nvSpPr>
        <p:spPr>
          <a:xfrm>
            <a:off x="4000496" y="1643050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G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05" name="Obdélník 104"/>
          <p:cNvSpPr/>
          <p:nvPr/>
        </p:nvSpPr>
        <p:spPr>
          <a:xfrm>
            <a:off x="3500430" y="1142984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F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06" name="Obdélník 105"/>
          <p:cNvSpPr/>
          <p:nvPr/>
        </p:nvSpPr>
        <p:spPr>
          <a:xfrm>
            <a:off x="4000496" y="2143116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O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07" name="Obdélník 106"/>
          <p:cNvSpPr/>
          <p:nvPr/>
        </p:nvSpPr>
        <p:spPr>
          <a:xfrm>
            <a:off x="2000232" y="2143116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Y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08" name="Obdélník 107"/>
          <p:cNvSpPr/>
          <p:nvPr/>
        </p:nvSpPr>
        <p:spPr>
          <a:xfrm>
            <a:off x="2500298" y="2143116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É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09" name="Obdélník 108"/>
          <p:cNvSpPr/>
          <p:nvPr/>
        </p:nvSpPr>
        <p:spPr>
          <a:xfrm>
            <a:off x="2500298" y="1643050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E</a:t>
            </a:r>
          </a:p>
        </p:txBody>
      </p:sp>
      <p:sp>
        <p:nvSpPr>
          <p:cNvPr id="110" name="Obdélník 109"/>
          <p:cNvSpPr/>
          <p:nvPr/>
        </p:nvSpPr>
        <p:spPr>
          <a:xfrm>
            <a:off x="3500430" y="1643050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A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11" name="Obdélník 110"/>
          <p:cNvSpPr/>
          <p:nvPr/>
        </p:nvSpPr>
        <p:spPr>
          <a:xfrm>
            <a:off x="3500430" y="2143116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I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12" name="Obdélník 111"/>
          <p:cNvSpPr/>
          <p:nvPr/>
        </p:nvSpPr>
        <p:spPr>
          <a:xfrm>
            <a:off x="1000100" y="4643446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X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13" name="Obdélník 112"/>
          <p:cNvSpPr/>
          <p:nvPr/>
        </p:nvSpPr>
        <p:spPr>
          <a:xfrm>
            <a:off x="5000628" y="4643446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W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14" name="Obdélník 113"/>
          <p:cNvSpPr/>
          <p:nvPr/>
        </p:nvSpPr>
        <p:spPr>
          <a:xfrm>
            <a:off x="4500562" y="2143116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J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15" name="Obdélník 114"/>
          <p:cNvSpPr/>
          <p:nvPr/>
        </p:nvSpPr>
        <p:spPr>
          <a:xfrm>
            <a:off x="3000364" y="5143512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H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16" name="Obdélník 115"/>
          <p:cNvSpPr/>
          <p:nvPr/>
        </p:nvSpPr>
        <p:spPr>
          <a:xfrm>
            <a:off x="4500562" y="4143380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T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17" name="Obdélník 116"/>
          <p:cNvSpPr/>
          <p:nvPr/>
        </p:nvSpPr>
        <p:spPr>
          <a:xfrm>
            <a:off x="4000496" y="3643314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P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18" name="Obdélník 117"/>
          <p:cNvSpPr/>
          <p:nvPr/>
        </p:nvSpPr>
        <p:spPr>
          <a:xfrm>
            <a:off x="3500430" y="3143248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L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19" name="Obdélník 118"/>
          <p:cNvSpPr/>
          <p:nvPr/>
        </p:nvSpPr>
        <p:spPr>
          <a:xfrm>
            <a:off x="3000364" y="4143380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Z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20" name="Obdélník 119"/>
          <p:cNvSpPr/>
          <p:nvPr/>
        </p:nvSpPr>
        <p:spPr>
          <a:xfrm>
            <a:off x="3000364" y="3643314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K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21" name="Obdélník 120"/>
          <p:cNvSpPr/>
          <p:nvPr/>
        </p:nvSpPr>
        <p:spPr>
          <a:xfrm>
            <a:off x="3000364" y="3143248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S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22" name="Obdélník 121"/>
          <p:cNvSpPr/>
          <p:nvPr/>
        </p:nvSpPr>
        <p:spPr>
          <a:xfrm>
            <a:off x="3000364" y="4643446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CH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123" name="Obdélník 122"/>
          <p:cNvSpPr/>
          <p:nvPr/>
        </p:nvSpPr>
        <p:spPr>
          <a:xfrm>
            <a:off x="1500166" y="4143380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V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24" name="Obdélník 123"/>
          <p:cNvSpPr/>
          <p:nvPr/>
        </p:nvSpPr>
        <p:spPr>
          <a:xfrm>
            <a:off x="2000232" y="3643314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R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25" name="Obdélník 124"/>
          <p:cNvSpPr/>
          <p:nvPr/>
        </p:nvSpPr>
        <p:spPr>
          <a:xfrm>
            <a:off x="2500298" y="3143248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N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26" name="Obdélník 125"/>
          <p:cNvSpPr/>
          <p:nvPr/>
        </p:nvSpPr>
        <p:spPr>
          <a:xfrm>
            <a:off x="3000364" y="2643182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Q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27" name="Obdélník 126"/>
          <p:cNvSpPr/>
          <p:nvPr/>
        </p:nvSpPr>
        <p:spPr>
          <a:xfrm>
            <a:off x="1500166" y="2143116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K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28" name="Obdélník 127"/>
          <p:cNvSpPr/>
          <p:nvPr/>
        </p:nvSpPr>
        <p:spPr>
          <a:xfrm>
            <a:off x="2000232" y="1643050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B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29" name="Obdélník 128"/>
          <p:cNvSpPr/>
          <p:nvPr/>
        </p:nvSpPr>
        <p:spPr>
          <a:xfrm>
            <a:off x="2500298" y="1142984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H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30" name="Obdélník 129"/>
          <p:cNvSpPr/>
          <p:nvPr/>
        </p:nvSpPr>
        <p:spPr>
          <a:xfrm>
            <a:off x="3500430" y="642918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A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31" name="Obdélník 130"/>
          <p:cNvSpPr/>
          <p:nvPr/>
        </p:nvSpPr>
        <p:spPr>
          <a:xfrm>
            <a:off x="2500298" y="642918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Á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32" name="Obdélník 131"/>
          <p:cNvSpPr/>
          <p:nvPr/>
        </p:nvSpPr>
        <p:spPr>
          <a:xfrm>
            <a:off x="2000232" y="1142984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Ý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33" name="Obdélník 132"/>
          <p:cNvSpPr/>
          <p:nvPr/>
        </p:nvSpPr>
        <p:spPr>
          <a:xfrm>
            <a:off x="2000232" y="642918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E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34" name="Obdélník 133"/>
          <p:cNvSpPr/>
          <p:nvPr/>
        </p:nvSpPr>
        <p:spPr>
          <a:xfrm>
            <a:off x="4000496" y="1142984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I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35" name="Obdélník 134"/>
          <p:cNvSpPr/>
          <p:nvPr/>
        </p:nvSpPr>
        <p:spPr>
          <a:xfrm>
            <a:off x="4000496" y="642918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Ó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36" name="Obdélník 135"/>
          <p:cNvSpPr/>
          <p:nvPr/>
        </p:nvSpPr>
        <p:spPr>
          <a:xfrm>
            <a:off x="4500562" y="642918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E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37" name="Obdélník 136"/>
          <p:cNvSpPr/>
          <p:nvPr/>
        </p:nvSpPr>
        <p:spPr>
          <a:xfrm>
            <a:off x="5000628" y="4143380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Ú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38" name="Obdélník 137"/>
          <p:cNvSpPr/>
          <p:nvPr/>
        </p:nvSpPr>
        <p:spPr>
          <a:xfrm>
            <a:off x="4500562" y="3643314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E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39" name="Obdélník 138"/>
          <p:cNvSpPr/>
          <p:nvPr/>
        </p:nvSpPr>
        <p:spPr>
          <a:xfrm>
            <a:off x="4500562" y="3143248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O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40" name="Obdélník 139"/>
          <p:cNvSpPr/>
          <p:nvPr/>
        </p:nvSpPr>
        <p:spPr>
          <a:xfrm>
            <a:off x="4500562" y="2643182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A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41" name="Obdélník 140"/>
          <p:cNvSpPr/>
          <p:nvPr/>
        </p:nvSpPr>
        <p:spPr>
          <a:xfrm>
            <a:off x="4500562" y="1643050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Ý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42" name="Obdélník 141"/>
          <p:cNvSpPr/>
          <p:nvPr/>
        </p:nvSpPr>
        <p:spPr>
          <a:xfrm>
            <a:off x="4500562" y="1142984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Ů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43" name="Obdélník 142"/>
          <p:cNvSpPr/>
          <p:nvPr/>
        </p:nvSpPr>
        <p:spPr>
          <a:xfrm>
            <a:off x="4000496" y="3143248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Ó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44" name="Obdélník 143"/>
          <p:cNvSpPr/>
          <p:nvPr/>
        </p:nvSpPr>
        <p:spPr>
          <a:xfrm>
            <a:off x="4000496" y="2643182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Í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45" name="Obdélník 144"/>
          <p:cNvSpPr/>
          <p:nvPr/>
        </p:nvSpPr>
        <p:spPr>
          <a:xfrm>
            <a:off x="3500430" y="2643182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Á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46" name="Obdélník 145"/>
          <p:cNvSpPr/>
          <p:nvPr/>
        </p:nvSpPr>
        <p:spPr>
          <a:xfrm>
            <a:off x="1000100" y="1643050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Á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47" name="Obdélník 146"/>
          <p:cNvSpPr/>
          <p:nvPr/>
        </p:nvSpPr>
        <p:spPr>
          <a:xfrm>
            <a:off x="4500562" y="5143512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Á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48" name="Obdélník 147"/>
          <p:cNvSpPr/>
          <p:nvPr/>
        </p:nvSpPr>
        <p:spPr>
          <a:xfrm>
            <a:off x="2000232" y="4643446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Á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49" name="Obdélník 148"/>
          <p:cNvSpPr/>
          <p:nvPr/>
        </p:nvSpPr>
        <p:spPr>
          <a:xfrm>
            <a:off x="1500166" y="2643182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Á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50" name="Obdélník 149"/>
          <p:cNvSpPr/>
          <p:nvPr/>
        </p:nvSpPr>
        <p:spPr>
          <a:xfrm>
            <a:off x="5000628" y="3143248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Á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51" name="Obdélník 150"/>
          <p:cNvSpPr/>
          <p:nvPr/>
        </p:nvSpPr>
        <p:spPr>
          <a:xfrm>
            <a:off x="4000496" y="4143380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Á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52" name="Obdélník 151"/>
          <p:cNvSpPr/>
          <p:nvPr/>
        </p:nvSpPr>
        <p:spPr>
          <a:xfrm>
            <a:off x="3500430" y="3643314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Á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53" name="Obdélník 152"/>
          <p:cNvSpPr/>
          <p:nvPr/>
        </p:nvSpPr>
        <p:spPr>
          <a:xfrm>
            <a:off x="5000628" y="1643050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Á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54" name="Obdélník 153"/>
          <p:cNvSpPr/>
          <p:nvPr/>
        </p:nvSpPr>
        <p:spPr>
          <a:xfrm>
            <a:off x="1500166" y="642918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Á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55" name="Obdélník 154"/>
          <p:cNvSpPr/>
          <p:nvPr/>
        </p:nvSpPr>
        <p:spPr>
          <a:xfrm>
            <a:off x="2500298" y="2643182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Á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56" name="Obdélník 155"/>
          <p:cNvSpPr/>
          <p:nvPr/>
        </p:nvSpPr>
        <p:spPr>
          <a:xfrm>
            <a:off x="1000100" y="2643182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U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57" name="Obdélník 156"/>
          <p:cNvSpPr/>
          <p:nvPr/>
        </p:nvSpPr>
        <p:spPr>
          <a:xfrm>
            <a:off x="1500166" y="5143512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E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58" name="Obdélník 157"/>
          <p:cNvSpPr/>
          <p:nvPr/>
        </p:nvSpPr>
        <p:spPr>
          <a:xfrm>
            <a:off x="5000628" y="5143512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E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59" name="Obdélník 158"/>
          <p:cNvSpPr/>
          <p:nvPr/>
        </p:nvSpPr>
        <p:spPr>
          <a:xfrm>
            <a:off x="1500166" y="3143248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E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60" name="Obdélník 159"/>
          <p:cNvSpPr/>
          <p:nvPr/>
        </p:nvSpPr>
        <p:spPr>
          <a:xfrm>
            <a:off x="5000628" y="2143116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E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61" name="Obdélník 160"/>
          <p:cNvSpPr/>
          <p:nvPr/>
        </p:nvSpPr>
        <p:spPr>
          <a:xfrm>
            <a:off x="3500430" y="4143380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E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62" name="Obdélník 161"/>
          <p:cNvSpPr/>
          <p:nvPr/>
        </p:nvSpPr>
        <p:spPr>
          <a:xfrm>
            <a:off x="1500166" y="1142984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E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63" name="Obdélník 162"/>
          <p:cNvSpPr/>
          <p:nvPr/>
        </p:nvSpPr>
        <p:spPr>
          <a:xfrm>
            <a:off x="1000100" y="3643314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U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64" name="Obdélník 163"/>
          <p:cNvSpPr/>
          <p:nvPr/>
        </p:nvSpPr>
        <p:spPr>
          <a:xfrm>
            <a:off x="2500298" y="3643314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U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65" name="Obdélník 164"/>
          <p:cNvSpPr/>
          <p:nvPr/>
        </p:nvSpPr>
        <p:spPr>
          <a:xfrm>
            <a:off x="2000232" y="2643182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U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66" name="Obdélník 165"/>
          <p:cNvSpPr/>
          <p:nvPr/>
        </p:nvSpPr>
        <p:spPr>
          <a:xfrm>
            <a:off x="5000628" y="2643182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U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67" name="Obdélník 166"/>
          <p:cNvSpPr/>
          <p:nvPr/>
        </p:nvSpPr>
        <p:spPr>
          <a:xfrm>
            <a:off x="5000628" y="642918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U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68" name="Obdélník 167"/>
          <p:cNvSpPr/>
          <p:nvPr/>
        </p:nvSpPr>
        <p:spPr>
          <a:xfrm>
            <a:off x="2000232" y="3143248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Ú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69" name="Obdélník 168"/>
          <p:cNvSpPr/>
          <p:nvPr/>
        </p:nvSpPr>
        <p:spPr>
          <a:xfrm>
            <a:off x="2500298" y="5143512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Ů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70" name="Obdélník 169"/>
          <p:cNvSpPr/>
          <p:nvPr/>
        </p:nvSpPr>
        <p:spPr>
          <a:xfrm>
            <a:off x="2500298" y="4143380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Ů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71" name="Obdélník 170"/>
          <p:cNvSpPr/>
          <p:nvPr/>
        </p:nvSpPr>
        <p:spPr>
          <a:xfrm>
            <a:off x="3500430" y="4643446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Ů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72" name="Obdélník 171"/>
          <p:cNvSpPr/>
          <p:nvPr/>
        </p:nvSpPr>
        <p:spPr>
          <a:xfrm>
            <a:off x="1000100" y="1142984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Ů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73" name="Obdélník 172"/>
          <p:cNvSpPr/>
          <p:nvPr/>
        </p:nvSpPr>
        <p:spPr>
          <a:xfrm>
            <a:off x="1500166" y="3643314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O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74" name="Obdélník 173"/>
          <p:cNvSpPr/>
          <p:nvPr/>
        </p:nvSpPr>
        <p:spPr>
          <a:xfrm>
            <a:off x="5000628" y="1142984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O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75" name="Obdélník 174"/>
          <p:cNvSpPr/>
          <p:nvPr/>
        </p:nvSpPr>
        <p:spPr>
          <a:xfrm>
            <a:off x="2000232" y="4143380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O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76" name="Obdélník 175"/>
          <p:cNvSpPr/>
          <p:nvPr/>
        </p:nvSpPr>
        <p:spPr>
          <a:xfrm>
            <a:off x="1000100" y="642918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O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77" name="Obdélník 176"/>
          <p:cNvSpPr/>
          <p:nvPr/>
        </p:nvSpPr>
        <p:spPr>
          <a:xfrm>
            <a:off x="2000232" y="5143512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Y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78" name="Obdélník 177"/>
          <p:cNvSpPr/>
          <p:nvPr/>
        </p:nvSpPr>
        <p:spPr>
          <a:xfrm>
            <a:off x="4000496" y="4643446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Y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79" name="Obdélník 178"/>
          <p:cNvSpPr/>
          <p:nvPr/>
        </p:nvSpPr>
        <p:spPr>
          <a:xfrm>
            <a:off x="1000100" y="4143380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Y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80" name="Obdélník 179"/>
          <p:cNvSpPr/>
          <p:nvPr/>
        </p:nvSpPr>
        <p:spPr>
          <a:xfrm>
            <a:off x="5000628" y="3643314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Y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81" name="Obdélník 180"/>
          <p:cNvSpPr/>
          <p:nvPr/>
        </p:nvSpPr>
        <p:spPr>
          <a:xfrm>
            <a:off x="1500166" y="1643050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Y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82" name="Obdélník 181"/>
          <p:cNvSpPr/>
          <p:nvPr/>
        </p:nvSpPr>
        <p:spPr>
          <a:xfrm>
            <a:off x="3500430" y="5143512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I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83" name="Obdélník 182"/>
          <p:cNvSpPr/>
          <p:nvPr/>
        </p:nvSpPr>
        <p:spPr>
          <a:xfrm>
            <a:off x="1500166" y="4643446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I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84" name="Obdélník 183"/>
          <p:cNvSpPr/>
          <p:nvPr/>
        </p:nvSpPr>
        <p:spPr>
          <a:xfrm>
            <a:off x="2500298" y="4643446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I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85" name="Obdélník 184"/>
          <p:cNvSpPr/>
          <p:nvPr/>
        </p:nvSpPr>
        <p:spPr>
          <a:xfrm>
            <a:off x="4500562" y="4643446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I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86" name="Obdélník 185"/>
          <p:cNvSpPr/>
          <p:nvPr/>
        </p:nvSpPr>
        <p:spPr>
          <a:xfrm>
            <a:off x="1000100" y="2143116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I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87" name="Obdélník 186"/>
          <p:cNvSpPr/>
          <p:nvPr/>
        </p:nvSpPr>
        <p:spPr>
          <a:xfrm>
            <a:off x="1000100" y="5143512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A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88" name="Obdélník 187"/>
          <p:cNvSpPr/>
          <p:nvPr/>
        </p:nvSpPr>
        <p:spPr>
          <a:xfrm>
            <a:off x="4000496" y="5143512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A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89" name="Obdélník 188"/>
          <p:cNvSpPr/>
          <p:nvPr/>
        </p:nvSpPr>
        <p:spPr>
          <a:xfrm>
            <a:off x="1000100" y="3143248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A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himes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" grpId="0" build="allAtOnce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5" name="Zástupný symbol pro obsah 3" descr="MC900192205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72330" y="1928802"/>
            <a:ext cx="1746813" cy="2257428"/>
          </a:xfrm>
          <a:prstGeom prst="rect">
            <a:avLst/>
          </a:prstGeom>
        </p:spPr>
      </p:pic>
      <p:sp>
        <p:nvSpPr>
          <p:cNvPr id="96" name="Obláček 95"/>
          <p:cNvSpPr/>
          <p:nvPr/>
        </p:nvSpPr>
        <p:spPr>
          <a:xfrm>
            <a:off x="6429388" y="142852"/>
            <a:ext cx="2286016" cy="2071702"/>
          </a:xfrm>
          <a:prstGeom prst="cloudCallout">
            <a:avLst>
              <a:gd name="adj1" fmla="val -11149"/>
              <a:gd name="adj2" fmla="val 69627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Navlékneš hlásky podle abecedy?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2" name="Volný tvar 101"/>
          <p:cNvSpPr/>
          <p:nvPr/>
        </p:nvSpPr>
        <p:spPr>
          <a:xfrm>
            <a:off x="366613" y="3516923"/>
            <a:ext cx="7922859" cy="2883877"/>
          </a:xfrm>
          <a:custGeom>
            <a:avLst/>
            <a:gdLst>
              <a:gd name="connsiteX0" fmla="*/ 505584 w 7922859"/>
              <a:gd name="connsiteY0" fmla="*/ 0 h 2883877"/>
              <a:gd name="connsiteX1" fmla="*/ 491516 w 7922859"/>
              <a:gd name="connsiteY1" fmla="*/ 70339 h 2883877"/>
              <a:gd name="connsiteX2" fmla="*/ 350839 w 7922859"/>
              <a:gd name="connsiteY2" fmla="*/ 211015 h 2883877"/>
              <a:gd name="connsiteX3" fmla="*/ 224230 w 7922859"/>
              <a:gd name="connsiteY3" fmla="*/ 295422 h 2883877"/>
              <a:gd name="connsiteX4" fmla="*/ 167959 w 7922859"/>
              <a:gd name="connsiteY4" fmla="*/ 337625 h 2883877"/>
              <a:gd name="connsiteX5" fmla="*/ 125756 w 7922859"/>
              <a:gd name="connsiteY5" fmla="*/ 365760 h 2883877"/>
              <a:gd name="connsiteX6" fmla="*/ 27282 w 7922859"/>
              <a:gd name="connsiteY6" fmla="*/ 450166 h 2883877"/>
              <a:gd name="connsiteX7" fmla="*/ 27282 w 7922859"/>
              <a:gd name="connsiteY7" fmla="*/ 618979 h 2883877"/>
              <a:gd name="connsiteX8" fmla="*/ 182027 w 7922859"/>
              <a:gd name="connsiteY8" fmla="*/ 703385 h 2883877"/>
              <a:gd name="connsiteX9" fmla="*/ 280501 w 7922859"/>
              <a:gd name="connsiteY9" fmla="*/ 759655 h 2883877"/>
              <a:gd name="connsiteX10" fmla="*/ 435245 w 7922859"/>
              <a:gd name="connsiteY10" fmla="*/ 829994 h 2883877"/>
              <a:gd name="connsiteX11" fmla="*/ 589990 w 7922859"/>
              <a:gd name="connsiteY11" fmla="*/ 956603 h 2883877"/>
              <a:gd name="connsiteX12" fmla="*/ 646261 w 7922859"/>
              <a:gd name="connsiteY12" fmla="*/ 998806 h 2883877"/>
              <a:gd name="connsiteX13" fmla="*/ 716599 w 7922859"/>
              <a:gd name="connsiteY13" fmla="*/ 1069145 h 2883877"/>
              <a:gd name="connsiteX14" fmla="*/ 744735 w 7922859"/>
              <a:gd name="connsiteY14" fmla="*/ 1097280 h 2883877"/>
              <a:gd name="connsiteX15" fmla="*/ 786938 w 7922859"/>
              <a:gd name="connsiteY15" fmla="*/ 1139483 h 2883877"/>
              <a:gd name="connsiteX16" fmla="*/ 885412 w 7922859"/>
              <a:gd name="connsiteY16" fmla="*/ 1195754 h 2883877"/>
              <a:gd name="connsiteX17" fmla="*/ 983885 w 7922859"/>
              <a:gd name="connsiteY17" fmla="*/ 1181686 h 2883877"/>
              <a:gd name="connsiteX18" fmla="*/ 1026089 w 7922859"/>
              <a:gd name="connsiteY18" fmla="*/ 1139483 h 2883877"/>
              <a:gd name="connsiteX19" fmla="*/ 1096427 w 7922859"/>
              <a:gd name="connsiteY19" fmla="*/ 1083212 h 2883877"/>
              <a:gd name="connsiteX20" fmla="*/ 1124562 w 7922859"/>
              <a:gd name="connsiteY20" fmla="*/ 1041009 h 2883877"/>
              <a:gd name="connsiteX21" fmla="*/ 1180833 w 7922859"/>
              <a:gd name="connsiteY21" fmla="*/ 1012874 h 2883877"/>
              <a:gd name="connsiteX22" fmla="*/ 1251172 w 7922859"/>
              <a:gd name="connsiteY22" fmla="*/ 956603 h 2883877"/>
              <a:gd name="connsiteX23" fmla="*/ 1279307 w 7922859"/>
              <a:gd name="connsiteY23" fmla="*/ 914400 h 2883877"/>
              <a:gd name="connsiteX24" fmla="*/ 1377781 w 7922859"/>
              <a:gd name="connsiteY24" fmla="*/ 829994 h 2883877"/>
              <a:gd name="connsiteX25" fmla="*/ 1462187 w 7922859"/>
              <a:gd name="connsiteY25" fmla="*/ 731520 h 2883877"/>
              <a:gd name="connsiteX26" fmla="*/ 1602864 w 7922859"/>
              <a:gd name="connsiteY26" fmla="*/ 661182 h 2883877"/>
              <a:gd name="connsiteX27" fmla="*/ 1645067 w 7922859"/>
              <a:gd name="connsiteY27" fmla="*/ 647114 h 2883877"/>
              <a:gd name="connsiteX28" fmla="*/ 1813879 w 7922859"/>
              <a:gd name="connsiteY28" fmla="*/ 618979 h 2883877"/>
              <a:gd name="connsiteX29" fmla="*/ 1940489 w 7922859"/>
              <a:gd name="connsiteY29" fmla="*/ 633046 h 2883877"/>
              <a:gd name="connsiteX30" fmla="*/ 1968624 w 7922859"/>
              <a:gd name="connsiteY30" fmla="*/ 661182 h 2883877"/>
              <a:gd name="connsiteX31" fmla="*/ 2010827 w 7922859"/>
              <a:gd name="connsiteY31" fmla="*/ 717452 h 2883877"/>
              <a:gd name="connsiteX32" fmla="*/ 2067098 w 7922859"/>
              <a:gd name="connsiteY32" fmla="*/ 787791 h 2883877"/>
              <a:gd name="connsiteX33" fmla="*/ 2137436 w 7922859"/>
              <a:gd name="connsiteY33" fmla="*/ 886265 h 2883877"/>
              <a:gd name="connsiteX34" fmla="*/ 2235910 w 7922859"/>
              <a:gd name="connsiteY34" fmla="*/ 1012874 h 2883877"/>
              <a:gd name="connsiteX35" fmla="*/ 2278113 w 7922859"/>
              <a:gd name="connsiteY35" fmla="*/ 1097280 h 2883877"/>
              <a:gd name="connsiteX36" fmla="*/ 2306249 w 7922859"/>
              <a:gd name="connsiteY36" fmla="*/ 1139483 h 2883877"/>
              <a:gd name="connsiteX37" fmla="*/ 2390655 w 7922859"/>
              <a:gd name="connsiteY37" fmla="*/ 1322363 h 2883877"/>
              <a:gd name="connsiteX38" fmla="*/ 2432858 w 7922859"/>
              <a:gd name="connsiteY38" fmla="*/ 1364566 h 2883877"/>
              <a:gd name="connsiteX39" fmla="*/ 2446925 w 7922859"/>
              <a:gd name="connsiteY39" fmla="*/ 1406769 h 2883877"/>
              <a:gd name="connsiteX40" fmla="*/ 2475061 w 7922859"/>
              <a:gd name="connsiteY40" fmla="*/ 1434905 h 2883877"/>
              <a:gd name="connsiteX41" fmla="*/ 2601670 w 7922859"/>
              <a:gd name="connsiteY41" fmla="*/ 1519311 h 2883877"/>
              <a:gd name="connsiteX42" fmla="*/ 2672009 w 7922859"/>
              <a:gd name="connsiteY42" fmla="*/ 1533379 h 2883877"/>
              <a:gd name="connsiteX43" fmla="*/ 2826753 w 7922859"/>
              <a:gd name="connsiteY43" fmla="*/ 1505243 h 2883877"/>
              <a:gd name="connsiteX44" fmla="*/ 2911159 w 7922859"/>
              <a:gd name="connsiteY44" fmla="*/ 1434905 h 2883877"/>
              <a:gd name="connsiteX45" fmla="*/ 2967430 w 7922859"/>
              <a:gd name="connsiteY45" fmla="*/ 1392702 h 2883877"/>
              <a:gd name="connsiteX46" fmla="*/ 3037769 w 7922859"/>
              <a:gd name="connsiteY46" fmla="*/ 1336431 h 2883877"/>
              <a:gd name="connsiteX47" fmla="*/ 3065904 w 7922859"/>
              <a:gd name="connsiteY47" fmla="*/ 1280160 h 2883877"/>
              <a:gd name="connsiteX48" fmla="*/ 3108107 w 7922859"/>
              <a:gd name="connsiteY48" fmla="*/ 1209822 h 2883877"/>
              <a:gd name="connsiteX49" fmla="*/ 3122175 w 7922859"/>
              <a:gd name="connsiteY49" fmla="*/ 1125415 h 2883877"/>
              <a:gd name="connsiteX50" fmla="*/ 3178445 w 7922859"/>
              <a:gd name="connsiteY50" fmla="*/ 1041009 h 2883877"/>
              <a:gd name="connsiteX51" fmla="*/ 3290987 w 7922859"/>
              <a:gd name="connsiteY51" fmla="*/ 815926 h 2883877"/>
              <a:gd name="connsiteX52" fmla="*/ 3319122 w 7922859"/>
              <a:gd name="connsiteY52" fmla="*/ 773723 h 2883877"/>
              <a:gd name="connsiteX53" fmla="*/ 3445732 w 7922859"/>
              <a:gd name="connsiteY53" fmla="*/ 675249 h 2883877"/>
              <a:gd name="connsiteX54" fmla="*/ 3572341 w 7922859"/>
              <a:gd name="connsiteY54" fmla="*/ 633046 h 2883877"/>
              <a:gd name="connsiteX55" fmla="*/ 3642679 w 7922859"/>
              <a:gd name="connsiteY55" fmla="*/ 604911 h 2883877"/>
              <a:gd name="connsiteX56" fmla="*/ 3938101 w 7922859"/>
              <a:gd name="connsiteY56" fmla="*/ 633046 h 2883877"/>
              <a:gd name="connsiteX57" fmla="*/ 3994372 w 7922859"/>
              <a:gd name="connsiteY57" fmla="*/ 717452 h 2883877"/>
              <a:gd name="connsiteX58" fmla="*/ 4022507 w 7922859"/>
              <a:gd name="connsiteY58" fmla="*/ 759655 h 2883877"/>
              <a:gd name="connsiteX59" fmla="*/ 4050642 w 7922859"/>
              <a:gd name="connsiteY59" fmla="*/ 801859 h 2883877"/>
              <a:gd name="connsiteX60" fmla="*/ 4205387 w 7922859"/>
              <a:gd name="connsiteY60" fmla="*/ 928468 h 2883877"/>
              <a:gd name="connsiteX61" fmla="*/ 4303861 w 7922859"/>
              <a:gd name="connsiteY61" fmla="*/ 970671 h 2883877"/>
              <a:gd name="connsiteX62" fmla="*/ 4402335 w 7922859"/>
              <a:gd name="connsiteY62" fmla="*/ 984739 h 2883877"/>
              <a:gd name="connsiteX63" fmla="*/ 4866569 w 7922859"/>
              <a:gd name="connsiteY63" fmla="*/ 970671 h 2883877"/>
              <a:gd name="connsiteX64" fmla="*/ 5021313 w 7922859"/>
              <a:gd name="connsiteY64" fmla="*/ 858129 h 2883877"/>
              <a:gd name="connsiteX65" fmla="*/ 5063516 w 7922859"/>
              <a:gd name="connsiteY65" fmla="*/ 815926 h 2883877"/>
              <a:gd name="connsiteX66" fmla="*/ 5260464 w 7922859"/>
              <a:gd name="connsiteY66" fmla="*/ 731520 h 2883877"/>
              <a:gd name="connsiteX67" fmla="*/ 5316735 w 7922859"/>
              <a:gd name="connsiteY67" fmla="*/ 689317 h 2883877"/>
              <a:gd name="connsiteX68" fmla="*/ 5471479 w 7922859"/>
              <a:gd name="connsiteY68" fmla="*/ 661182 h 2883877"/>
              <a:gd name="connsiteX69" fmla="*/ 5738765 w 7922859"/>
              <a:gd name="connsiteY69" fmla="*/ 689317 h 2883877"/>
              <a:gd name="connsiteX70" fmla="*/ 5766901 w 7922859"/>
              <a:gd name="connsiteY70" fmla="*/ 745588 h 2883877"/>
              <a:gd name="connsiteX71" fmla="*/ 5795036 w 7922859"/>
              <a:gd name="connsiteY71" fmla="*/ 787791 h 2883877"/>
              <a:gd name="connsiteX72" fmla="*/ 5823172 w 7922859"/>
              <a:gd name="connsiteY72" fmla="*/ 844062 h 2883877"/>
              <a:gd name="connsiteX73" fmla="*/ 5865375 w 7922859"/>
              <a:gd name="connsiteY73" fmla="*/ 900332 h 2883877"/>
              <a:gd name="connsiteX74" fmla="*/ 5921645 w 7922859"/>
              <a:gd name="connsiteY74" fmla="*/ 1012874 h 2883877"/>
              <a:gd name="connsiteX75" fmla="*/ 5991984 w 7922859"/>
              <a:gd name="connsiteY75" fmla="*/ 1167619 h 2883877"/>
              <a:gd name="connsiteX76" fmla="*/ 6020119 w 7922859"/>
              <a:gd name="connsiteY76" fmla="*/ 1209822 h 2883877"/>
              <a:gd name="connsiteX77" fmla="*/ 6062322 w 7922859"/>
              <a:gd name="connsiteY77" fmla="*/ 1308295 h 2883877"/>
              <a:gd name="connsiteX78" fmla="*/ 6202999 w 7922859"/>
              <a:gd name="connsiteY78" fmla="*/ 1378634 h 2883877"/>
              <a:gd name="connsiteX79" fmla="*/ 6343676 w 7922859"/>
              <a:gd name="connsiteY79" fmla="*/ 1420837 h 2883877"/>
              <a:gd name="connsiteX80" fmla="*/ 6793842 w 7922859"/>
              <a:gd name="connsiteY80" fmla="*/ 1406769 h 2883877"/>
              <a:gd name="connsiteX81" fmla="*/ 6906384 w 7922859"/>
              <a:gd name="connsiteY81" fmla="*/ 1336431 h 2883877"/>
              <a:gd name="connsiteX82" fmla="*/ 6962655 w 7922859"/>
              <a:gd name="connsiteY82" fmla="*/ 1266092 h 2883877"/>
              <a:gd name="connsiteX83" fmla="*/ 7004858 w 7922859"/>
              <a:gd name="connsiteY83" fmla="*/ 1223889 h 2883877"/>
              <a:gd name="connsiteX84" fmla="*/ 7089264 w 7922859"/>
              <a:gd name="connsiteY84" fmla="*/ 1111348 h 2883877"/>
              <a:gd name="connsiteX85" fmla="*/ 7117399 w 7922859"/>
              <a:gd name="connsiteY85" fmla="*/ 1083212 h 2883877"/>
              <a:gd name="connsiteX86" fmla="*/ 7258076 w 7922859"/>
              <a:gd name="connsiteY86" fmla="*/ 1069145 h 2883877"/>
              <a:gd name="connsiteX87" fmla="*/ 7342482 w 7922859"/>
              <a:gd name="connsiteY87" fmla="*/ 1055077 h 2883877"/>
              <a:gd name="connsiteX88" fmla="*/ 7581633 w 7922859"/>
              <a:gd name="connsiteY88" fmla="*/ 1083212 h 2883877"/>
              <a:gd name="connsiteX89" fmla="*/ 7651972 w 7922859"/>
              <a:gd name="connsiteY89" fmla="*/ 1139483 h 2883877"/>
              <a:gd name="connsiteX90" fmla="*/ 7736378 w 7922859"/>
              <a:gd name="connsiteY90" fmla="*/ 1223889 h 2883877"/>
              <a:gd name="connsiteX91" fmla="*/ 7778581 w 7922859"/>
              <a:gd name="connsiteY91" fmla="*/ 1280160 h 2883877"/>
              <a:gd name="connsiteX92" fmla="*/ 7834852 w 7922859"/>
              <a:gd name="connsiteY92" fmla="*/ 1322363 h 2883877"/>
              <a:gd name="connsiteX93" fmla="*/ 7848919 w 7922859"/>
              <a:gd name="connsiteY93" fmla="*/ 1828800 h 2883877"/>
              <a:gd name="connsiteX94" fmla="*/ 7778581 w 7922859"/>
              <a:gd name="connsiteY94" fmla="*/ 1842868 h 2883877"/>
              <a:gd name="connsiteX95" fmla="*/ 7694175 w 7922859"/>
              <a:gd name="connsiteY95" fmla="*/ 1871003 h 2883877"/>
              <a:gd name="connsiteX96" fmla="*/ 7567565 w 7922859"/>
              <a:gd name="connsiteY96" fmla="*/ 1899139 h 2883877"/>
              <a:gd name="connsiteX97" fmla="*/ 7469092 w 7922859"/>
              <a:gd name="connsiteY97" fmla="*/ 1927274 h 2883877"/>
              <a:gd name="connsiteX98" fmla="*/ 7314347 w 7922859"/>
              <a:gd name="connsiteY98" fmla="*/ 1941342 h 2883877"/>
              <a:gd name="connsiteX99" fmla="*/ 7187738 w 7922859"/>
              <a:gd name="connsiteY99" fmla="*/ 1955409 h 2883877"/>
              <a:gd name="connsiteX100" fmla="*/ 6948587 w 7922859"/>
              <a:gd name="connsiteY100" fmla="*/ 1969477 h 2883877"/>
              <a:gd name="connsiteX101" fmla="*/ 6385879 w 7922859"/>
              <a:gd name="connsiteY101" fmla="*/ 1955409 h 2883877"/>
              <a:gd name="connsiteX102" fmla="*/ 6343676 w 7922859"/>
              <a:gd name="connsiteY102" fmla="*/ 1941342 h 2883877"/>
              <a:gd name="connsiteX103" fmla="*/ 6217067 w 7922859"/>
              <a:gd name="connsiteY103" fmla="*/ 1927274 h 2883877"/>
              <a:gd name="connsiteX104" fmla="*/ 6160796 w 7922859"/>
              <a:gd name="connsiteY104" fmla="*/ 1913206 h 2883877"/>
              <a:gd name="connsiteX105" fmla="*/ 6118593 w 7922859"/>
              <a:gd name="connsiteY105" fmla="*/ 1899139 h 2883877"/>
              <a:gd name="connsiteX106" fmla="*/ 6048255 w 7922859"/>
              <a:gd name="connsiteY106" fmla="*/ 1885071 h 2883877"/>
              <a:gd name="connsiteX107" fmla="*/ 6006052 w 7922859"/>
              <a:gd name="connsiteY107" fmla="*/ 1871003 h 2883877"/>
              <a:gd name="connsiteX108" fmla="*/ 5935713 w 7922859"/>
              <a:gd name="connsiteY108" fmla="*/ 1856935 h 2883877"/>
              <a:gd name="connsiteX109" fmla="*/ 5809104 w 7922859"/>
              <a:gd name="connsiteY109" fmla="*/ 1814732 h 2883877"/>
              <a:gd name="connsiteX110" fmla="*/ 5668427 w 7922859"/>
              <a:gd name="connsiteY110" fmla="*/ 1758462 h 2883877"/>
              <a:gd name="connsiteX111" fmla="*/ 5218261 w 7922859"/>
              <a:gd name="connsiteY111" fmla="*/ 1730326 h 2883877"/>
              <a:gd name="connsiteX112" fmla="*/ 4754027 w 7922859"/>
              <a:gd name="connsiteY112" fmla="*/ 1744394 h 2883877"/>
              <a:gd name="connsiteX113" fmla="*/ 4683689 w 7922859"/>
              <a:gd name="connsiteY113" fmla="*/ 1758462 h 2883877"/>
              <a:gd name="connsiteX114" fmla="*/ 4599282 w 7922859"/>
              <a:gd name="connsiteY114" fmla="*/ 1800665 h 2883877"/>
              <a:gd name="connsiteX115" fmla="*/ 4543012 w 7922859"/>
              <a:gd name="connsiteY115" fmla="*/ 1842868 h 2883877"/>
              <a:gd name="connsiteX116" fmla="*/ 4458605 w 7922859"/>
              <a:gd name="connsiteY116" fmla="*/ 1871003 h 2883877"/>
              <a:gd name="connsiteX117" fmla="*/ 4416402 w 7922859"/>
              <a:gd name="connsiteY117" fmla="*/ 1885071 h 2883877"/>
              <a:gd name="connsiteX118" fmla="*/ 4374199 w 7922859"/>
              <a:gd name="connsiteY118" fmla="*/ 1899139 h 2883877"/>
              <a:gd name="connsiteX119" fmla="*/ 4331996 w 7922859"/>
              <a:gd name="connsiteY119" fmla="*/ 1927274 h 2883877"/>
              <a:gd name="connsiteX120" fmla="*/ 4233522 w 7922859"/>
              <a:gd name="connsiteY120" fmla="*/ 1955409 h 2883877"/>
              <a:gd name="connsiteX121" fmla="*/ 4191319 w 7922859"/>
              <a:gd name="connsiteY121" fmla="*/ 1983545 h 2883877"/>
              <a:gd name="connsiteX122" fmla="*/ 4135049 w 7922859"/>
              <a:gd name="connsiteY122" fmla="*/ 2011680 h 2883877"/>
              <a:gd name="connsiteX123" fmla="*/ 4022507 w 7922859"/>
              <a:gd name="connsiteY123" fmla="*/ 2096086 h 2883877"/>
              <a:gd name="connsiteX124" fmla="*/ 3938101 w 7922859"/>
              <a:gd name="connsiteY124" fmla="*/ 2152357 h 2883877"/>
              <a:gd name="connsiteX125" fmla="*/ 3783356 w 7922859"/>
              <a:gd name="connsiteY125" fmla="*/ 2194560 h 2883877"/>
              <a:gd name="connsiteX126" fmla="*/ 3741153 w 7922859"/>
              <a:gd name="connsiteY126" fmla="*/ 2208628 h 2883877"/>
              <a:gd name="connsiteX127" fmla="*/ 3670815 w 7922859"/>
              <a:gd name="connsiteY127" fmla="*/ 2222695 h 2883877"/>
              <a:gd name="connsiteX128" fmla="*/ 3333190 w 7922859"/>
              <a:gd name="connsiteY128" fmla="*/ 2208628 h 2883877"/>
              <a:gd name="connsiteX129" fmla="*/ 3276919 w 7922859"/>
              <a:gd name="connsiteY129" fmla="*/ 2180492 h 2883877"/>
              <a:gd name="connsiteX130" fmla="*/ 3136242 w 7922859"/>
              <a:gd name="connsiteY130" fmla="*/ 2152357 h 2883877"/>
              <a:gd name="connsiteX131" fmla="*/ 2981498 w 7922859"/>
              <a:gd name="connsiteY131" fmla="*/ 2096086 h 2883877"/>
              <a:gd name="connsiteX132" fmla="*/ 2883024 w 7922859"/>
              <a:gd name="connsiteY132" fmla="*/ 2082019 h 2883877"/>
              <a:gd name="connsiteX133" fmla="*/ 2770482 w 7922859"/>
              <a:gd name="connsiteY133" fmla="*/ 2053883 h 2883877"/>
              <a:gd name="connsiteX134" fmla="*/ 2657941 w 7922859"/>
              <a:gd name="connsiteY134" fmla="*/ 2039815 h 2883877"/>
              <a:gd name="connsiteX135" fmla="*/ 2390655 w 7922859"/>
              <a:gd name="connsiteY135" fmla="*/ 1983545 h 2883877"/>
              <a:gd name="connsiteX136" fmla="*/ 2179639 w 7922859"/>
              <a:gd name="connsiteY136" fmla="*/ 1969477 h 2883877"/>
              <a:gd name="connsiteX137" fmla="*/ 1898285 w 7922859"/>
              <a:gd name="connsiteY137" fmla="*/ 1941342 h 2883877"/>
              <a:gd name="connsiteX138" fmla="*/ 1518458 w 7922859"/>
              <a:gd name="connsiteY138" fmla="*/ 1955409 h 2883877"/>
              <a:gd name="connsiteX139" fmla="*/ 1490322 w 7922859"/>
              <a:gd name="connsiteY139" fmla="*/ 1983545 h 2883877"/>
              <a:gd name="connsiteX140" fmla="*/ 1391849 w 7922859"/>
              <a:gd name="connsiteY140" fmla="*/ 2053883 h 2883877"/>
              <a:gd name="connsiteX141" fmla="*/ 1321510 w 7922859"/>
              <a:gd name="connsiteY141" fmla="*/ 2110154 h 2883877"/>
              <a:gd name="connsiteX142" fmla="*/ 1279307 w 7922859"/>
              <a:gd name="connsiteY142" fmla="*/ 2208628 h 2883877"/>
              <a:gd name="connsiteX143" fmla="*/ 1293375 w 7922859"/>
              <a:gd name="connsiteY143" fmla="*/ 2405575 h 2883877"/>
              <a:gd name="connsiteX144" fmla="*/ 1321510 w 7922859"/>
              <a:gd name="connsiteY144" fmla="*/ 2433711 h 2883877"/>
              <a:gd name="connsiteX145" fmla="*/ 1377781 w 7922859"/>
              <a:gd name="connsiteY145" fmla="*/ 2504049 h 2883877"/>
              <a:gd name="connsiteX146" fmla="*/ 1419984 w 7922859"/>
              <a:gd name="connsiteY146" fmla="*/ 2518117 h 2883877"/>
              <a:gd name="connsiteX147" fmla="*/ 1518458 w 7922859"/>
              <a:gd name="connsiteY147" fmla="*/ 2560320 h 2883877"/>
              <a:gd name="connsiteX148" fmla="*/ 1630999 w 7922859"/>
              <a:gd name="connsiteY148" fmla="*/ 2616591 h 2883877"/>
              <a:gd name="connsiteX149" fmla="*/ 1715405 w 7922859"/>
              <a:gd name="connsiteY149" fmla="*/ 2644726 h 2883877"/>
              <a:gd name="connsiteX150" fmla="*/ 1757609 w 7922859"/>
              <a:gd name="connsiteY150" fmla="*/ 2658794 h 2883877"/>
              <a:gd name="connsiteX151" fmla="*/ 1870150 w 7922859"/>
              <a:gd name="connsiteY151" fmla="*/ 2672862 h 2883877"/>
              <a:gd name="connsiteX152" fmla="*/ 4514876 w 7922859"/>
              <a:gd name="connsiteY152" fmla="*/ 2686929 h 2883877"/>
              <a:gd name="connsiteX153" fmla="*/ 4641485 w 7922859"/>
              <a:gd name="connsiteY153" fmla="*/ 2715065 h 2883877"/>
              <a:gd name="connsiteX154" fmla="*/ 4754027 w 7922859"/>
              <a:gd name="connsiteY154" fmla="*/ 2729132 h 2883877"/>
              <a:gd name="connsiteX155" fmla="*/ 4796230 w 7922859"/>
              <a:gd name="connsiteY155" fmla="*/ 2743200 h 2883877"/>
              <a:gd name="connsiteX156" fmla="*/ 4979110 w 7922859"/>
              <a:gd name="connsiteY156" fmla="*/ 2813539 h 2883877"/>
              <a:gd name="connsiteX157" fmla="*/ 5063516 w 7922859"/>
              <a:gd name="connsiteY157" fmla="*/ 2827606 h 2883877"/>
              <a:gd name="connsiteX158" fmla="*/ 5161990 w 7922859"/>
              <a:gd name="connsiteY158" fmla="*/ 2855742 h 2883877"/>
              <a:gd name="connsiteX159" fmla="*/ 5316735 w 7922859"/>
              <a:gd name="connsiteY159" fmla="*/ 2869809 h 2883877"/>
              <a:gd name="connsiteX160" fmla="*/ 5443344 w 7922859"/>
              <a:gd name="connsiteY160" fmla="*/ 2883877 h 2883877"/>
              <a:gd name="connsiteX161" fmla="*/ 6681301 w 7922859"/>
              <a:gd name="connsiteY161" fmla="*/ 2869809 h 2883877"/>
              <a:gd name="connsiteX162" fmla="*/ 6779775 w 7922859"/>
              <a:gd name="connsiteY162" fmla="*/ 2841674 h 2883877"/>
              <a:gd name="connsiteX163" fmla="*/ 7018925 w 7922859"/>
              <a:gd name="connsiteY163" fmla="*/ 2813539 h 2883877"/>
              <a:gd name="connsiteX164" fmla="*/ 7201805 w 7922859"/>
              <a:gd name="connsiteY164" fmla="*/ 2799471 h 28838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</a:cxnLst>
            <a:rect l="l" t="t" r="r" b="b"/>
            <a:pathLst>
              <a:path w="7922859" h="2883877">
                <a:moveTo>
                  <a:pt x="505584" y="0"/>
                </a:moveTo>
                <a:cubicBezTo>
                  <a:pt x="500895" y="23446"/>
                  <a:pt x="501410" y="48572"/>
                  <a:pt x="491516" y="70339"/>
                </a:cubicBezTo>
                <a:cubicBezTo>
                  <a:pt x="428989" y="207898"/>
                  <a:pt x="450880" y="110971"/>
                  <a:pt x="350839" y="211015"/>
                </a:cubicBezTo>
                <a:cubicBezTo>
                  <a:pt x="289082" y="272774"/>
                  <a:pt x="353858" y="212931"/>
                  <a:pt x="224230" y="295422"/>
                </a:cubicBezTo>
                <a:cubicBezTo>
                  <a:pt x="204449" y="308010"/>
                  <a:pt x="187038" y="323997"/>
                  <a:pt x="167959" y="337625"/>
                </a:cubicBezTo>
                <a:cubicBezTo>
                  <a:pt x="154201" y="347452"/>
                  <a:pt x="138593" y="354757"/>
                  <a:pt x="125756" y="365760"/>
                </a:cubicBezTo>
                <a:cubicBezTo>
                  <a:pt x="6360" y="468099"/>
                  <a:pt x="124170" y="385575"/>
                  <a:pt x="27282" y="450166"/>
                </a:cubicBezTo>
                <a:cubicBezTo>
                  <a:pt x="17052" y="511551"/>
                  <a:pt x="0" y="557594"/>
                  <a:pt x="27282" y="618979"/>
                </a:cubicBezTo>
                <a:cubicBezTo>
                  <a:pt x="51723" y="673973"/>
                  <a:pt x="143679" y="685489"/>
                  <a:pt x="182027" y="703385"/>
                </a:cubicBezTo>
                <a:cubicBezTo>
                  <a:pt x="216286" y="719372"/>
                  <a:pt x="246687" y="742748"/>
                  <a:pt x="280501" y="759655"/>
                </a:cubicBezTo>
                <a:cubicBezTo>
                  <a:pt x="342500" y="790654"/>
                  <a:pt x="375022" y="787484"/>
                  <a:pt x="435245" y="829994"/>
                </a:cubicBezTo>
                <a:cubicBezTo>
                  <a:pt x="489693" y="868428"/>
                  <a:pt x="536673" y="916615"/>
                  <a:pt x="589990" y="956603"/>
                </a:cubicBezTo>
                <a:cubicBezTo>
                  <a:pt x="608747" y="970671"/>
                  <a:pt x="628737" y="983229"/>
                  <a:pt x="646261" y="998806"/>
                </a:cubicBezTo>
                <a:cubicBezTo>
                  <a:pt x="671043" y="1020835"/>
                  <a:pt x="693153" y="1045699"/>
                  <a:pt x="716599" y="1069145"/>
                </a:cubicBezTo>
                <a:lnTo>
                  <a:pt x="744735" y="1097280"/>
                </a:lnTo>
                <a:cubicBezTo>
                  <a:pt x="758803" y="1111348"/>
                  <a:pt x="769144" y="1130586"/>
                  <a:pt x="786938" y="1139483"/>
                </a:cubicBezTo>
                <a:cubicBezTo>
                  <a:pt x="858331" y="1175180"/>
                  <a:pt x="825760" y="1155986"/>
                  <a:pt x="885412" y="1195754"/>
                </a:cubicBezTo>
                <a:cubicBezTo>
                  <a:pt x="918236" y="1191065"/>
                  <a:pt x="953099" y="1194000"/>
                  <a:pt x="983885" y="1181686"/>
                </a:cubicBezTo>
                <a:cubicBezTo>
                  <a:pt x="1002357" y="1174297"/>
                  <a:pt x="1011117" y="1152584"/>
                  <a:pt x="1026089" y="1139483"/>
                </a:cubicBezTo>
                <a:cubicBezTo>
                  <a:pt x="1048686" y="1119711"/>
                  <a:pt x="1075196" y="1104443"/>
                  <a:pt x="1096427" y="1083212"/>
                </a:cubicBezTo>
                <a:cubicBezTo>
                  <a:pt x="1108382" y="1071257"/>
                  <a:pt x="1111574" y="1051833"/>
                  <a:pt x="1124562" y="1041009"/>
                </a:cubicBezTo>
                <a:cubicBezTo>
                  <a:pt x="1140672" y="1027584"/>
                  <a:pt x="1163384" y="1024506"/>
                  <a:pt x="1180833" y="1012874"/>
                </a:cubicBezTo>
                <a:cubicBezTo>
                  <a:pt x="1205816" y="996219"/>
                  <a:pt x="1229940" y="977835"/>
                  <a:pt x="1251172" y="956603"/>
                </a:cubicBezTo>
                <a:cubicBezTo>
                  <a:pt x="1263127" y="944648"/>
                  <a:pt x="1267352" y="926355"/>
                  <a:pt x="1279307" y="914400"/>
                </a:cubicBezTo>
                <a:cubicBezTo>
                  <a:pt x="1364370" y="829337"/>
                  <a:pt x="1276938" y="964452"/>
                  <a:pt x="1377781" y="829994"/>
                </a:cubicBezTo>
                <a:cubicBezTo>
                  <a:pt x="1411138" y="785518"/>
                  <a:pt x="1421040" y="766789"/>
                  <a:pt x="1462187" y="731520"/>
                </a:cubicBezTo>
                <a:cubicBezTo>
                  <a:pt x="1525821" y="676977"/>
                  <a:pt x="1516912" y="689833"/>
                  <a:pt x="1602864" y="661182"/>
                </a:cubicBezTo>
                <a:cubicBezTo>
                  <a:pt x="1616932" y="656493"/>
                  <a:pt x="1630440" y="649552"/>
                  <a:pt x="1645067" y="647114"/>
                </a:cubicBezTo>
                <a:lnTo>
                  <a:pt x="1813879" y="618979"/>
                </a:lnTo>
                <a:cubicBezTo>
                  <a:pt x="1856082" y="623668"/>
                  <a:pt x="1899522" y="621873"/>
                  <a:pt x="1940489" y="633046"/>
                </a:cubicBezTo>
                <a:cubicBezTo>
                  <a:pt x="1953285" y="636536"/>
                  <a:pt x="1960133" y="650993"/>
                  <a:pt x="1968624" y="661182"/>
                </a:cubicBezTo>
                <a:cubicBezTo>
                  <a:pt x="1983634" y="679194"/>
                  <a:pt x="1996759" y="698695"/>
                  <a:pt x="2010827" y="717452"/>
                </a:cubicBezTo>
                <a:cubicBezTo>
                  <a:pt x="2038215" y="799613"/>
                  <a:pt x="2003466" y="724159"/>
                  <a:pt x="2067098" y="787791"/>
                </a:cubicBezTo>
                <a:cubicBezTo>
                  <a:pt x="2095627" y="816320"/>
                  <a:pt x="2113471" y="854312"/>
                  <a:pt x="2137436" y="886265"/>
                </a:cubicBezTo>
                <a:cubicBezTo>
                  <a:pt x="2169515" y="929037"/>
                  <a:pt x="2212000" y="965053"/>
                  <a:pt x="2235910" y="1012874"/>
                </a:cubicBezTo>
                <a:cubicBezTo>
                  <a:pt x="2249978" y="1041009"/>
                  <a:pt x="2262836" y="1069782"/>
                  <a:pt x="2278113" y="1097280"/>
                </a:cubicBezTo>
                <a:cubicBezTo>
                  <a:pt x="2286324" y="1112060"/>
                  <a:pt x="2298688" y="1124361"/>
                  <a:pt x="2306249" y="1139483"/>
                </a:cubicBezTo>
                <a:cubicBezTo>
                  <a:pt x="2331140" y="1189265"/>
                  <a:pt x="2354350" y="1286058"/>
                  <a:pt x="2390655" y="1322363"/>
                </a:cubicBezTo>
                <a:lnTo>
                  <a:pt x="2432858" y="1364566"/>
                </a:lnTo>
                <a:cubicBezTo>
                  <a:pt x="2437547" y="1378634"/>
                  <a:pt x="2439296" y="1394054"/>
                  <a:pt x="2446925" y="1406769"/>
                </a:cubicBezTo>
                <a:cubicBezTo>
                  <a:pt x="2453749" y="1418142"/>
                  <a:pt x="2464991" y="1426273"/>
                  <a:pt x="2475061" y="1434905"/>
                </a:cubicBezTo>
                <a:cubicBezTo>
                  <a:pt x="2514444" y="1468662"/>
                  <a:pt x="2551601" y="1502621"/>
                  <a:pt x="2601670" y="1519311"/>
                </a:cubicBezTo>
                <a:cubicBezTo>
                  <a:pt x="2624354" y="1526872"/>
                  <a:pt x="2648563" y="1528690"/>
                  <a:pt x="2672009" y="1533379"/>
                </a:cubicBezTo>
                <a:cubicBezTo>
                  <a:pt x="2723590" y="1524000"/>
                  <a:pt x="2776343" y="1519646"/>
                  <a:pt x="2826753" y="1505243"/>
                </a:cubicBezTo>
                <a:cubicBezTo>
                  <a:pt x="2857846" y="1496359"/>
                  <a:pt x="2889553" y="1453425"/>
                  <a:pt x="2911159" y="1434905"/>
                </a:cubicBezTo>
                <a:cubicBezTo>
                  <a:pt x="2928961" y="1419646"/>
                  <a:pt x="2949418" y="1407712"/>
                  <a:pt x="2967430" y="1392702"/>
                </a:cubicBezTo>
                <a:cubicBezTo>
                  <a:pt x="3047609" y="1325885"/>
                  <a:pt x="2933425" y="1405991"/>
                  <a:pt x="3037769" y="1336431"/>
                </a:cubicBezTo>
                <a:cubicBezTo>
                  <a:pt x="3047147" y="1317674"/>
                  <a:pt x="3055720" y="1298492"/>
                  <a:pt x="3065904" y="1280160"/>
                </a:cubicBezTo>
                <a:cubicBezTo>
                  <a:pt x="3079183" y="1256258"/>
                  <a:pt x="3098763" y="1235518"/>
                  <a:pt x="3108107" y="1209822"/>
                </a:cubicBezTo>
                <a:cubicBezTo>
                  <a:pt x="3117855" y="1183016"/>
                  <a:pt x="3111204" y="1151745"/>
                  <a:pt x="3122175" y="1125415"/>
                </a:cubicBezTo>
                <a:cubicBezTo>
                  <a:pt x="3135180" y="1094202"/>
                  <a:pt x="3162253" y="1070694"/>
                  <a:pt x="3178445" y="1041009"/>
                </a:cubicBezTo>
                <a:cubicBezTo>
                  <a:pt x="3218613" y="967368"/>
                  <a:pt x="3244457" y="885722"/>
                  <a:pt x="3290987" y="815926"/>
                </a:cubicBezTo>
                <a:cubicBezTo>
                  <a:pt x="3300365" y="801858"/>
                  <a:pt x="3306612" y="785096"/>
                  <a:pt x="3319122" y="773723"/>
                </a:cubicBezTo>
                <a:cubicBezTo>
                  <a:pt x="3358683" y="737758"/>
                  <a:pt x="3396090" y="695106"/>
                  <a:pt x="3445732" y="675249"/>
                </a:cubicBezTo>
                <a:cubicBezTo>
                  <a:pt x="3665883" y="587189"/>
                  <a:pt x="3390612" y="693622"/>
                  <a:pt x="3572341" y="633046"/>
                </a:cubicBezTo>
                <a:cubicBezTo>
                  <a:pt x="3596297" y="625061"/>
                  <a:pt x="3619233" y="614289"/>
                  <a:pt x="3642679" y="604911"/>
                </a:cubicBezTo>
                <a:cubicBezTo>
                  <a:pt x="3741153" y="614289"/>
                  <a:pt x="3843888" y="602898"/>
                  <a:pt x="3938101" y="633046"/>
                </a:cubicBezTo>
                <a:cubicBezTo>
                  <a:pt x="3970307" y="643352"/>
                  <a:pt x="3975615" y="689317"/>
                  <a:pt x="3994372" y="717452"/>
                </a:cubicBezTo>
                <a:lnTo>
                  <a:pt x="4022507" y="759655"/>
                </a:lnTo>
                <a:cubicBezTo>
                  <a:pt x="4031885" y="773723"/>
                  <a:pt x="4038687" y="789904"/>
                  <a:pt x="4050642" y="801859"/>
                </a:cubicBezTo>
                <a:cubicBezTo>
                  <a:pt x="4108282" y="859498"/>
                  <a:pt x="4130727" y="891139"/>
                  <a:pt x="4205387" y="928468"/>
                </a:cubicBezTo>
                <a:cubicBezTo>
                  <a:pt x="4235888" y="943718"/>
                  <a:pt x="4269364" y="963772"/>
                  <a:pt x="4303861" y="970671"/>
                </a:cubicBezTo>
                <a:cubicBezTo>
                  <a:pt x="4336375" y="977174"/>
                  <a:pt x="4369510" y="980050"/>
                  <a:pt x="4402335" y="984739"/>
                </a:cubicBezTo>
                <a:cubicBezTo>
                  <a:pt x="4557080" y="980050"/>
                  <a:pt x="4713010" y="990358"/>
                  <a:pt x="4866569" y="970671"/>
                </a:cubicBezTo>
                <a:cubicBezTo>
                  <a:pt x="4886144" y="968161"/>
                  <a:pt x="5004321" y="872997"/>
                  <a:pt x="5021313" y="858129"/>
                </a:cubicBezTo>
                <a:cubicBezTo>
                  <a:pt x="5036285" y="845028"/>
                  <a:pt x="5046573" y="826353"/>
                  <a:pt x="5063516" y="815926"/>
                </a:cubicBezTo>
                <a:cubicBezTo>
                  <a:pt x="5171600" y="749413"/>
                  <a:pt x="5171729" y="753704"/>
                  <a:pt x="5260464" y="731520"/>
                </a:cubicBezTo>
                <a:cubicBezTo>
                  <a:pt x="5279221" y="717452"/>
                  <a:pt x="5296378" y="700950"/>
                  <a:pt x="5316735" y="689317"/>
                </a:cubicBezTo>
                <a:cubicBezTo>
                  <a:pt x="5353169" y="668498"/>
                  <a:pt x="5450371" y="663820"/>
                  <a:pt x="5471479" y="661182"/>
                </a:cubicBezTo>
                <a:cubicBezTo>
                  <a:pt x="5560574" y="670560"/>
                  <a:pt x="5652624" y="664705"/>
                  <a:pt x="5738765" y="689317"/>
                </a:cubicBezTo>
                <a:cubicBezTo>
                  <a:pt x="5758929" y="695078"/>
                  <a:pt x="5756496" y="727380"/>
                  <a:pt x="5766901" y="745588"/>
                </a:cubicBezTo>
                <a:cubicBezTo>
                  <a:pt x="5775289" y="760268"/>
                  <a:pt x="5786648" y="773111"/>
                  <a:pt x="5795036" y="787791"/>
                </a:cubicBezTo>
                <a:cubicBezTo>
                  <a:pt x="5805441" y="805999"/>
                  <a:pt x="5812057" y="826279"/>
                  <a:pt x="5823172" y="844062"/>
                </a:cubicBezTo>
                <a:cubicBezTo>
                  <a:pt x="5835598" y="863944"/>
                  <a:pt x="5853561" y="880080"/>
                  <a:pt x="5865375" y="900332"/>
                </a:cubicBezTo>
                <a:cubicBezTo>
                  <a:pt x="5886508" y="936560"/>
                  <a:pt x="5903908" y="974867"/>
                  <a:pt x="5921645" y="1012874"/>
                </a:cubicBezTo>
                <a:cubicBezTo>
                  <a:pt x="5948771" y="1071002"/>
                  <a:pt x="5961583" y="1114417"/>
                  <a:pt x="5991984" y="1167619"/>
                </a:cubicBezTo>
                <a:cubicBezTo>
                  <a:pt x="6000372" y="1182299"/>
                  <a:pt x="6010741" y="1195754"/>
                  <a:pt x="6020119" y="1209822"/>
                </a:cubicBezTo>
                <a:cubicBezTo>
                  <a:pt x="6030881" y="1252869"/>
                  <a:pt x="6029939" y="1275912"/>
                  <a:pt x="6062322" y="1308295"/>
                </a:cubicBezTo>
                <a:cubicBezTo>
                  <a:pt x="6092861" y="1338835"/>
                  <a:pt x="6176384" y="1366536"/>
                  <a:pt x="6202999" y="1378634"/>
                </a:cubicBezTo>
                <a:cubicBezTo>
                  <a:pt x="6297694" y="1421677"/>
                  <a:pt x="6221022" y="1400394"/>
                  <a:pt x="6343676" y="1420837"/>
                </a:cubicBezTo>
                <a:lnTo>
                  <a:pt x="6793842" y="1406769"/>
                </a:lnTo>
                <a:cubicBezTo>
                  <a:pt x="6837591" y="1400207"/>
                  <a:pt x="6906384" y="1336431"/>
                  <a:pt x="6906384" y="1336431"/>
                </a:cubicBezTo>
                <a:cubicBezTo>
                  <a:pt x="6925141" y="1312985"/>
                  <a:pt x="6942883" y="1288689"/>
                  <a:pt x="6962655" y="1266092"/>
                </a:cubicBezTo>
                <a:cubicBezTo>
                  <a:pt x="6975756" y="1251120"/>
                  <a:pt x="6992260" y="1239287"/>
                  <a:pt x="7004858" y="1223889"/>
                </a:cubicBezTo>
                <a:cubicBezTo>
                  <a:pt x="7034552" y="1187597"/>
                  <a:pt x="7056107" y="1144506"/>
                  <a:pt x="7089264" y="1111348"/>
                </a:cubicBezTo>
                <a:cubicBezTo>
                  <a:pt x="7098642" y="1101969"/>
                  <a:pt x="7104532" y="1086429"/>
                  <a:pt x="7117399" y="1083212"/>
                </a:cubicBezTo>
                <a:cubicBezTo>
                  <a:pt x="7163118" y="1071782"/>
                  <a:pt x="7211314" y="1074990"/>
                  <a:pt x="7258076" y="1069145"/>
                </a:cubicBezTo>
                <a:cubicBezTo>
                  <a:pt x="7286379" y="1065607"/>
                  <a:pt x="7314347" y="1059766"/>
                  <a:pt x="7342482" y="1055077"/>
                </a:cubicBezTo>
                <a:cubicBezTo>
                  <a:pt x="7422199" y="1064455"/>
                  <a:pt x="7504195" y="1062093"/>
                  <a:pt x="7581633" y="1083212"/>
                </a:cubicBezTo>
                <a:cubicBezTo>
                  <a:pt x="7610601" y="1091112"/>
                  <a:pt x="7629755" y="1119285"/>
                  <a:pt x="7651972" y="1139483"/>
                </a:cubicBezTo>
                <a:cubicBezTo>
                  <a:pt x="7681414" y="1166248"/>
                  <a:pt x="7712504" y="1192057"/>
                  <a:pt x="7736378" y="1223889"/>
                </a:cubicBezTo>
                <a:cubicBezTo>
                  <a:pt x="7750446" y="1242646"/>
                  <a:pt x="7762002" y="1263581"/>
                  <a:pt x="7778581" y="1280160"/>
                </a:cubicBezTo>
                <a:cubicBezTo>
                  <a:pt x="7795160" y="1296739"/>
                  <a:pt x="7816095" y="1308295"/>
                  <a:pt x="7834852" y="1322363"/>
                </a:cubicBezTo>
                <a:cubicBezTo>
                  <a:pt x="7922859" y="1498380"/>
                  <a:pt x="7915662" y="1461714"/>
                  <a:pt x="7848919" y="1828800"/>
                </a:cubicBezTo>
                <a:cubicBezTo>
                  <a:pt x="7844642" y="1852325"/>
                  <a:pt x="7801649" y="1836577"/>
                  <a:pt x="7778581" y="1842868"/>
                </a:cubicBezTo>
                <a:cubicBezTo>
                  <a:pt x="7749969" y="1850671"/>
                  <a:pt x="7722310" y="1861625"/>
                  <a:pt x="7694175" y="1871003"/>
                </a:cubicBezTo>
                <a:cubicBezTo>
                  <a:pt x="7599169" y="1902672"/>
                  <a:pt x="7716118" y="1866128"/>
                  <a:pt x="7567565" y="1899139"/>
                </a:cubicBezTo>
                <a:cubicBezTo>
                  <a:pt x="7502475" y="1913603"/>
                  <a:pt x="7545674" y="1917063"/>
                  <a:pt x="7469092" y="1927274"/>
                </a:cubicBezTo>
                <a:cubicBezTo>
                  <a:pt x="7417752" y="1934119"/>
                  <a:pt x="7365884" y="1936188"/>
                  <a:pt x="7314347" y="1941342"/>
                </a:cubicBezTo>
                <a:cubicBezTo>
                  <a:pt x="7272095" y="1945567"/>
                  <a:pt x="7230076" y="1952152"/>
                  <a:pt x="7187738" y="1955409"/>
                </a:cubicBezTo>
                <a:cubicBezTo>
                  <a:pt x="7108118" y="1961534"/>
                  <a:pt x="7028304" y="1964788"/>
                  <a:pt x="6948587" y="1969477"/>
                </a:cubicBezTo>
                <a:cubicBezTo>
                  <a:pt x="6761018" y="1964788"/>
                  <a:pt x="6573304" y="1964126"/>
                  <a:pt x="6385879" y="1955409"/>
                </a:cubicBezTo>
                <a:cubicBezTo>
                  <a:pt x="6371066" y="1954720"/>
                  <a:pt x="6358303" y="1943780"/>
                  <a:pt x="6343676" y="1941342"/>
                </a:cubicBezTo>
                <a:cubicBezTo>
                  <a:pt x="6301791" y="1934361"/>
                  <a:pt x="6259270" y="1931963"/>
                  <a:pt x="6217067" y="1927274"/>
                </a:cubicBezTo>
                <a:cubicBezTo>
                  <a:pt x="6198310" y="1922585"/>
                  <a:pt x="6179386" y="1918517"/>
                  <a:pt x="6160796" y="1913206"/>
                </a:cubicBezTo>
                <a:cubicBezTo>
                  <a:pt x="6146538" y="1909132"/>
                  <a:pt x="6132979" y="1902735"/>
                  <a:pt x="6118593" y="1899139"/>
                </a:cubicBezTo>
                <a:cubicBezTo>
                  <a:pt x="6095397" y="1893340"/>
                  <a:pt x="6071451" y="1890870"/>
                  <a:pt x="6048255" y="1885071"/>
                </a:cubicBezTo>
                <a:cubicBezTo>
                  <a:pt x="6033869" y="1881474"/>
                  <a:pt x="6020438" y="1874600"/>
                  <a:pt x="6006052" y="1871003"/>
                </a:cubicBezTo>
                <a:cubicBezTo>
                  <a:pt x="5982855" y="1865204"/>
                  <a:pt x="5959159" y="1861624"/>
                  <a:pt x="5935713" y="1856935"/>
                </a:cubicBezTo>
                <a:cubicBezTo>
                  <a:pt x="5845106" y="1796531"/>
                  <a:pt x="5951809" y="1859327"/>
                  <a:pt x="5809104" y="1814732"/>
                </a:cubicBezTo>
                <a:cubicBezTo>
                  <a:pt x="5760898" y="1799668"/>
                  <a:pt x="5718681" y="1763487"/>
                  <a:pt x="5668427" y="1758462"/>
                </a:cubicBezTo>
                <a:cubicBezTo>
                  <a:pt x="5424993" y="1734118"/>
                  <a:pt x="5574828" y="1746534"/>
                  <a:pt x="5218261" y="1730326"/>
                </a:cubicBezTo>
                <a:cubicBezTo>
                  <a:pt x="5063516" y="1735015"/>
                  <a:pt x="4908629" y="1736257"/>
                  <a:pt x="4754027" y="1744394"/>
                </a:cubicBezTo>
                <a:cubicBezTo>
                  <a:pt x="4730150" y="1745651"/>
                  <a:pt x="4705666" y="1749043"/>
                  <a:pt x="4683689" y="1758462"/>
                </a:cubicBezTo>
                <a:cubicBezTo>
                  <a:pt x="4508100" y="1833714"/>
                  <a:pt x="4863438" y="1734625"/>
                  <a:pt x="4599282" y="1800665"/>
                </a:cubicBezTo>
                <a:cubicBezTo>
                  <a:pt x="4580525" y="1814733"/>
                  <a:pt x="4563983" y="1832383"/>
                  <a:pt x="4543012" y="1842868"/>
                </a:cubicBezTo>
                <a:cubicBezTo>
                  <a:pt x="4516485" y="1856131"/>
                  <a:pt x="4486741" y="1861625"/>
                  <a:pt x="4458605" y="1871003"/>
                </a:cubicBezTo>
                <a:lnTo>
                  <a:pt x="4416402" y="1885071"/>
                </a:lnTo>
                <a:cubicBezTo>
                  <a:pt x="4402334" y="1889760"/>
                  <a:pt x="4386537" y="1890914"/>
                  <a:pt x="4374199" y="1899139"/>
                </a:cubicBezTo>
                <a:cubicBezTo>
                  <a:pt x="4360131" y="1908517"/>
                  <a:pt x="4347118" y="1919713"/>
                  <a:pt x="4331996" y="1927274"/>
                </a:cubicBezTo>
                <a:cubicBezTo>
                  <a:pt x="4311810" y="1937367"/>
                  <a:pt x="4251557" y="1950901"/>
                  <a:pt x="4233522" y="1955409"/>
                </a:cubicBezTo>
                <a:cubicBezTo>
                  <a:pt x="4219454" y="1964788"/>
                  <a:pt x="4205999" y="1975157"/>
                  <a:pt x="4191319" y="1983545"/>
                </a:cubicBezTo>
                <a:cubicBezTo>
                  <a:pt x="4173111" y="1993949"/>
                  <a:pt x="4151602" y="1998805"/>
                  <a:pt x="4135049" y="2011680"/>
                </a:cubicBezTo>
                <a:cubicBezTo>
                  <a:pt x="4013815" y="2105974"/>
                  <a:pt x="4114238" y="2065510"/>
                  <a:pt x="4022507" y="2096086"/>
                </a:cubicBezTo>
                <a:cubicBezTo>
                  <a:pt x="3994372" y="2114843"/>
                  <a:pt x="3970180" y="2141664"/>
                  <a:pt x="3938101" y="2152357"/>
                </a:cubicBezTo>
                <a:cubicBezTo>
                  <a:pt x="3757013" y="2212719"/>
                  <a:pt x="3942436" y="2154789"/>
                  <a:pt x="3783356" y="2194560"/>
                </a:cubicBezTo>
                <a:cubicBezTo>
                  <a:pt x="3768970" y="2198157"/>
                  <a:pt x="3755539" y="2205032"/>
                  <a:pt x="3741153" y="2208628"/>
                </a:cubicBezTo>
                <a:cubicBezTo>
                  <a:pt x="3717957" y="2214427"/>
                  <a:pt x="3694261" y="2218006"/>
                  <a:pt x="3670815" y="2222695"/>
                </a:cubicBezTo>
                <a:cubicBezTo>
                  <a:pt x="3558273" y="2218006"/>
                  <a:pt x="3445188" y="2220628"/>
                  <a:pt x="3333190" y="2208628"/>
                </a:cubicBezTo>
                <a:cubicBezTo>
                  <a:pt x="3312338" y="2206394"/>
                  <a:pt x="3296555" y="2187855"/>
                  <a:pt x="3276919" y="2180492"/>
                </a:cubicBezTo>
                <a:cubicBezTo>
                  <a:pt x="3243346" y="2167902"/>
                  <a:pt x="3165408" y="2157218"/>
                  <a:pt x="3136242" y="2152357"/>
                </a:cubicBezTo>
                <a:cubicBezTo>
                  <a:pt x="3094292" y="2135577"/>
                  <a:pt x="3024180" y="2105936"/>
                  <a:pt x="2981498" y="2096086"/>
                </a:cubicBezTo>
                <a:cubicBezTo>
                  <a:pt x="2949189" y="2088630"/>
                  <a:pt x="2915538" y="2088522"/>
                  <a:pt x="2883024" y="2082019"/>
                </a:cubicBezTo>
                <a:cubicBezTo>
                  <a:pt x="2845106" y="2074436"/>
                  <a:pt x="2808488" y="2061009"/>
                  <a:pt x="2770482" y="2053883"/>
                </a:cubicBezTo>
                <a:cubicBezTo>
                  <a:pt x="2733324" y="2046916"/>
                  <a:pt x="2695171" y="2046385"/>
                  <a:pt x="2657941" y="2039815"/>
                </a:cubicBezTo>
                <a:cubicBezTo>
                  <a:pt x="2578717" y="2025834"/>
                  <a:pt x="2469674" y="1993027"/>
                  <a:pt x="2390655" y="1983545"/>
                </a:cubicBezTo>
                <a:cubicBezTo>
                  <a:pt x="2320662" y="1975146"/>
                  <a:pt x="2249876" y="1975497"/>
                  <a:pt x="2179639" y="1969477"/>
                </a:cubicBezTo>
                <a:cubicBezTo>
                  <a:pt x="2085731" y="1961428"/>
                  <a:pt x="1898285" y="1941342"/>
                  <a:pt x="1898285" y="1941342"/>
                </a:cubicBezTo>
                <a:cubicBezTo>
                  <a:pt x="1771676" y="1946031"/>
                  <a:pt x="1644481" y="1942372"/>
                  <a:pt x="1518458" y="1955409"/>
                </a:cubicBezTo>
                <a:cubicBezTo>
                  <a:pt x="1505265" y="1956774"/>
                  <a:pt x="1500679" y="1975259"/>
                  <a:pt x="1490322" y="1983545"/>
                </a:cubicBezTo>
                <a:cubicBezTo>
                  <a:pt x="1307620" y="2129706"/>
                  <a:pt x="1629428" y="1855899"/>
                  <a:pt x="1391849" y="2053883"/>
                </a:cubicBezTo>
                <a:cubicBezTo>
                  <a:pt x="1311672" y="2120698"/>
                  <a:pt x="1425847" y="2040597"/>
                  <a:pt x="1321510" y="2110154"/>
                </a:cubicBezTo>
                <a:cubicBezTo>
                  <a:pt x="1298538" y="2144612"/>
                  <a:pt x="1279307" y="2163208"/>
                  <a:pt x="1279307" y="2208628"/>
                </a:cubicBezTo>
                <a:cubicBezTo>
                  <a:pt x="1279307" y="2274444"/>
                  <a:pt x="1281246" y="2340886"/>
                  <a:pt x="1293375" y="2405575"/>
                </a:cubicBezTo>
                <a:cubicBezTo>
                  <a:pt x="1295819" y="2418611"/>
                  <a:pt x="1313225" y="2423354"/>
                  <a:pt x="1321510" y="2433711"/>
                </a:cubicBezTo>
                <a:cubicBezTo>
                  <a:pt x="1339206" y="2455831"/>
                  <a:pt x="1351650" y="2488371"/>
                  <a:pt x="1377781" y="2504049"/>
                </a:cubicBezTo>
                <a:cubicBezTo>
                  <a:pt x="1390497" y="2511678"/>
                  <a:pt x="1406721" y="2511485"/>
                  <a:pt x="1419984" y="2518117"/>
                </a:cubicBezTo>
                <a:cubicBezTo>
                  <a:pt x="1721961" y="2669105"/>
                  <a:pt x="1167115" y="2413926"/>
                  <a:pt x="1518458" y="2560320"/>
                </a:cubicBezTo>
                <a:cubicBezTo>
                  <a:pt x="1557173" y="2576452"/>
                  <a:pt x="1591210" y="2603328"/>
                  <a:pt x="1630999" y="2616591"/>
                </a:cubicBezTo>
                <a:lnTo>
                  <a:pt x="1715405" y="2644726"/>
                </a:lnTo>
                <a:cubicBezTo>
                  <a:pt x="1729473" y="2649415"/>
                  <a:pt x="1742895" y="2656955"/>
                  <a:pt x="1757609" y="2658794"/>
                </a:cubicBezTo>
                <a:cubicBezTo>
                  <a:pt x="1795123" y="2663483"/>
                  <a:pt x="1832346" y="2672476"/>
                  <a:pt x="1870150" y="2672862"/>
                </a:cubicBezTo>
                <a:lnTo>
                  <a:pt x="4514876" y="2686929"/>
                </a:lnTo>
                <a:cubicBezTo>
                  <a:pt x="4559681" y="2698130"/>
                  <a:pt x="4595055" y="2707922"/>
                  <a:pt x="4641485" y="2715065"/>
                </a:cubicBezTo>
                <a:cubicBezTo>
                  <a:pt x="4678851" y="2720814"/>
                  <a:pt x="4716513" y="2724443"/>
                  <a:pt x="4754027" y="2729132"/>
                </a:cubicBezTo>
                <a:cubicBezTo>
                  <a:pt x="4768095" y="2733821"/>
                  <a:pt x="4782600" y="2737359"/>
                  <a:pt x="4796230" y="2743200"/>
                </a:cubicBezTo>
                <a:cubicBezTo>
                  <a:pt x="4874534" y="2776759"/>
                  <a:pt x="4870275" y="2795401"/>
                  <a:pt x="4979110" y="2813539"/>
                </a:cubicBezTo>
                <a:cubicBezTo>
                  <a:pt x="5007245" y="2818228"/>
                  <a:pt x="5035723" y="2821192"/>
                  <a:pt x="5063516" y="2827606"/>
                </a:cubicBezTo>
                <a:cubicBezTo>
                  <a:pt x="5096780" y="2835282"/>
                  <a:pt x="5128316" y="2850130"/>
                  <a:pt x="5161990" y="2855742"/>
                </a:cubicBezTo>
                <a:cubicBezTo>
                  <a:pt x="5213080" y="2864257"/>
                  <a:pt x="5265198" y="2864655"/>
                  <a:pt x="5316735" y="2869809"/>
                </a:cubicBezTo>
                <a:cubicBezTo>
                  <a:pt x="5358987" y="2874034"/>
                  <a:pt x="5401141" y="2879188"/>
                  <a:pt x="5443344" y="2883877"/>
                </a:cubicBezTo>
                <a:cubicBezTo>
                  <a:pt x="5855996" y="2879188"/>
                  <a:pt x="6268828" y="2882834"/>
                  <a:pt x="6681301" y="2869809"/>
                </a:cubicBezTo>
                <a:cubicBezTo>
                  <a:pt x="6715422" y="2868731"/>
                  <a:pt x="6746395" y="2848827"/>
                  <a:pt x="6779775" y="2841674"/>
                </a:cubicBezTo>
                <a:cubicBezTo>
                  <a:pt x="6834205" y="2830011"/>
                  <a:pt x="6974158" y="2818015"/>
                  <a:pt x="7018925" y="2813539"/>
                </a:cubicBezTo>
                <a:cubicBezTo>
                  <a:pt x="7126049" y="2792114"/>
                  <a:pt x="7065353" y="2799471"/>
                  <a:pt x="7201805" y="2799471"/>
                </a:cubicBezTo>
              </a:path>
            </a:pathLst>
          </a:cu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103" name="Šestnácticípá hvězda 102"/>
          <p:cNvSpPr/>
          <p:nvPr/>
        </p:nvSpPr>
        <p:spPr>
          <a:xfrm>
            <a:off x="1928794" y="857232"/>
            <a:ext cx="500066" cy="500066"/>
          </a:xfrm>
          <a:prstGeom prst="star16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E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04" name="Šestnácticípá hvězda 103"/>
          <p:cNvSpPr/>
          <p:nvPr/>
        </p:nvSpPr>
        <p:spPr>
          <a:xfrm>
            <a:off x="4786314" y="1071546"/>
            <a:ext cx="500066" cy="500066"/>
          </a:xfrm>
          <a:prstGeom prst="star16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Ň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05" name="Šestnácticípá hvězda 104"/>
          <p:cNvSpPr/>
          <p:nvPr/>
        </p:nvSpPr>
        <p:spPr>
          <a:xfrm>
            <a:off x="4572000" y="2071678"/>
            <a:ext cx="500066" cy="500066"/>
          </a:xfrm>
          <a:prstGeom prst="star16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Ř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06" name="Šestnácticípá hvězda 105"/>
          <p:cNvSpPr/>
          <p:nvPr/>
        </p:nvSpPr>
        <p:spPr>
          <a:xfrm>
            <a:off x="5857884" y="1857364"/>
            <a:ext cx="500066" cy="500066"/>
          </a:xfrm>
          <a:prstGeom prst="star16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Ť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53" name="Šestnácticípá hvězda 52"/>
          <p:cNvSpPr/>
          <p:nvPr/>
        </p:nvSpPr>
        <p:spPr>
          <a:xfrm>
            <a:off x="2428860" y="2071678"/>
            <a:ext cx="500066" cy="500066"/>
          </a:xfrm>
          <a:prstGeom prst="star16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A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4" name="Šestnácticípá hvězda 13"/>
          <p:cNvSpPr/>
          <p:nvPr/>
        </p:nvSpPr>
        <p:spPr>
          <a:xfrm>
            <a:off x="642910" y="2071678"/>
            <a:ext cx="500066" cy="500066"/>
          </a:xfrm>
          <a:prstGeom prst="star16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B</a:t>
            </a:r>
          </a:p>
        </p:txBody>
      </p:sp>
      <p:sp>
        <p:nvSpPr>
          <p:cNvPr id="8" name="Šestnácticípá hvězda 7"/>
          <p:cNvSpPr/>
          <p:nvPr/>
        </p:nvSpPr>
        <p:spPr>
          <a:xfrm>
            <a:off x="1214414" y="2571744"/>
            <a:ext cx="500066" cy="500066"/>
          </a:xfrm>
          <a:prstGeom prst="star16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C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94" name="Šestnácticípá hvězda 93"/>
          <p:cNvSpPr/>
          <p:nvPr/>
        </p:nvSpPr>
        <p:spPr>
          <a:xfrm>
            <a:off x="714348" y="1357298"/>
            <a:ext cx="500066" cy="500066"/>
          </a:xfrm>
          <a:prstGeom prst="star16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Ď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46" name="Šestnácticípá hvězda 45"/>
          <p:cNvSpPr/>
          <p:nvPr/>
        </p:nvSpPr>
        <p:spPr>
          <a:xfrm>
            <a:off x="4857752" y="428604"/>
            <a:ext cx="500066" cy="500066"/>
          </a:xfrm>
          <a:prstGeom prst="star16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F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71" name="Šestnácticípá hvězda 70"/>
          <p:cNvSpPr/>
          <p:nvPr/>
        </p:nvSpPr>
        <p:spPr>
          <a:xfrm>
            <a:off x="4786314" y="2857496"/>
            <a:ext cx="500066" cy="500066"/>
          </a:xfrm>
          <a:prstGeom prst="star16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G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49" name="Šestnácticípá hvězda 48"/>
          <p:cNvSpPr/>
          <p:nvPr/>
        </p:nvSpPr>
        <p:spPr>
          <a:xfrm>
            <a:off x="2714612" y="1357298"/>
            <a:ext cx="500066" cy="500066"/>
          </a:xfrm>
          <a:prstGeom prst="star16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H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5" name="Šestnácticípá hvězda 14"/>
          <p:cNvSpPr/>
          <p:nvPr/>
        </p:nvSpPr>
        <p:spPr>
          <a:xfrm>
            <a:off x="4000496" y="1285860"/>
            <a:ext cx="857256" cy="785818"/>
          </a:xfrm>
          <a:prstGeom prst="star16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ysClr val="windowText" lastClr="000000"/>
                </a:solidFill>
              </a:rPr>
              <a:t>CH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  <p:sp>
        <p:nvSpPr>
          <p:cNvPr id="39" name="Šestnácticípá hvězda 38"/>
          <p:cNvSpPr/>
          <p:nvPr/>
        </p:nvSpPr>
        <p:spPr>
          <a:xfrm>
            <a:off x="5214942" y="3143248"/>
            <a:ext cx="500066" cy="500066"/>
          </a:xfrm>
          <a:prstGeom prst="star16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I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77" name="Šestnácticípá hvězda 76"/>
          <p:cNvSpPr/>
          <p:nvPr/>
        </p:nvSpPr>
        <p:spPr>
          <a:xfrm>
            <a:off x="5715008" y="1142984"/>
            <a:ext cx="500066" cy="500066"/>
          </a:xfrm>
          <a:prstGeom prst="star16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J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51" name="Šestnácticípá hvězda 50"/>
          <p:cNvSpPr/>
          <p:nvPr/>
        </p:nvSpPr>
        <p:spPr>
          <a:xfrm>
            <a:off x="3428992" y="1714488"/>
            <a:ext cx="500066" cy="500066"/>
          </a:xfrm>
          <a:prstGeom prst="star16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K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3" name="Šestnácticípá hvězda 22"/>
          <p:cNvSpPr/>
          <p:nvPr/>
        </p:nvSpPr>
        <p:spPr>
          <a:xfrm>
            <a:off x="5715008" y="2500306"/>
            <a:ext cx="500066" cy="500066"/>
          </a:xfrm>
          <a:prstGeom prst="star16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L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68" name="Šestnácticípá hvězda 67"/>
          <p:cNvSpPr/>
          <p:nvPr/>
        </p:nvSpPr>
        <p:spPr>
          <a:xfrm>
            <a:off x="2786050" y="3143248"/>
            <a:ext cx="500066" cy="500066"/>
          </a:xfrm>
          <a:prstGeom prst="star16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M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30" name="Šestnácticípá hvězda 29"/>
          <p:cNvSpPr/>
          <p:nvPr/>
        </p:nvSpPr>
        <p:spPr>
          <a:xfrm>
            <a:off x="2357422" y="2714620"/>
            <a:ext cx="500066" cy="500066"/>
          </a:xfrm>
          <a:prstGeom prst="star16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N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79" name="Šestnácticípá hvězda 78"/>
          <p:cNvSpPr/>
          <p:nvPr/>
        </p:nvSpPr>
        <p:spPr>
          <a:xfrm>
            <a:off x="4071934" y="3286124"/>
            <a:ext cx="500066" cy="500066"/>
          </a:xfrm>
          <a:prstGeom prst="star16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O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91" name="Šestnácticípá hvězda 90"/>
          <p:cNvSpPr/>
          <p:nvPr/>
        </p:nvSpPr>
        <p:spPr>
          <a:xfrm>
            <a:off x="5786446" y="3143248"/>
            <a:ext cx="500066" cy="500066"/>
          </a:xfrm>
          <a:prstGeom prst="star16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P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31" name="Šestnácticípá hvězda 30"/>
          <p:cNvSpPr/>
          <p:nvPr/>
        </p:nvSpPr>
        <p:spPr>
          <a:xfrm>
            <a:off x="1142976" y="500042"/>
            <a:ext cx="500066" cy="500066"/>
          </a:xfrm>
          <a:prstGeom prst="star16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Q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54" name="Šestnácticípá hvězda 53"/>
          <p:cNvSpPr/>
          <p:nvPr/>
        </p:nvSpPr>
        <p:spPr>
          <a:xfrm>
            <a:off x="6429388" y="2928934"/>
            <a:ext cx="500066" cy="500066"/>
          </a:xfrm>
          <a:prstGeom prst="star16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R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57" name="Šestnácticípá hvězda 56"/>
          <p:cNvSpPr/>
          <p:nvPr/>
        </p:nvSpPr>
        <p:spPr>
          <a:xfrm>
            <a:off x="4214810" y="2714620"/>
            <a:ext cx="500066" cy="500066"/>
          </a:xfrm>
          <a:prstGeom prst="star16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S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64" name="Šestnácticípá hvězda 63"/>
          <p:cNvSpPr/>
          <p:nvPr/>
        </p:nvSpPr>
        <p:spPr>
          <a:xfrm>
            <a:off x="5214942" y="1785926"/>
            <a:ext cx="500066" cy="500066"/>
          </a:xfrm>
          <a:prstGeom prst="star16">
            <a:avLst/>
          </a:prstGeom>
          <a:solidFill>
            <a:schemeClr val="accent3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Š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73" name="Šestnácticípá hvězda 72"/>
          <p:cNvSpPr/>
          <p:nvPr/>
        </p:nvSpPr>
        <p:spPr>
          <a:xfrm>
            <a:off x="5143504" y="2357430"/>
            <a:ext cx="500066" cy="500066"/>
          </a:xfrm>
          <a:prstGeom prst="star16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T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61" name="Šestnácticípá hvězda 60"/>
          <p:cNvSpPr/>
          <p:nvPr/>
        </p:nvSpPr>
        <p:spPr>
          <a:xfrm>
            <a:off x="3786182" y="2214554"/>
            <a:ext cx="500066" cy="500066"/>
          </a:xfrm>
          <a:prstGeom prst="star16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U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69" name="Šestnácticípá hvězda 68"/>
          <p:cNvSpPr/>
          <p:nvPr/>
        </p:nvSpPr>
        <p:spPr>
          <a:xfrm>
            <a:off x="3000364" y="2285992"/>
            <a:ext cx="500066" cy="500066"/>
          </a:xfrm>
          <a:prstGeom prst="star16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V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50" name="Šestnácticípá hvězda 49"/>
          <p:cNvSpPr/>
          <p:nvPr/>
        </p:nvSpPr>
        <p:spPr>
          <a:xfrm>
            <a:off x="6286512" y="2285992"/>
            <a:ext cx="500066" cy="500066"/>
          </a:xfrm>
          <a:prstGeom prst="star16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W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2" name="Šestnácticípá hvězda 11"/>
          <p:cNvSpPr/>
          <p:nvPr/>
        </p:nvSpPr>
        <p:spPr>
          <a:xfrm>
            <a:off x="4071934" y="571480"/>
            <a:ext cx="500066" cy="500066"/>
          </a:xfrm>
          <a:prstGeom prst="star16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X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86" name="Šestnácticípá hvězda 85"/>
          <p:cNvSpPr/>
          <p:nvPr/>
        </p:nvSpPr>
        <p:spPr>
          <a:xfrm>
            <a:off x="2714612" y="642918"/>
            <a:ext cx="500066" cy="500066"/>
          </a:xfrm>
          <a:prstGeom prst="star16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Y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65" name="Šestnácticípá hvězda 64"/>
          <p:cNvSpPr/>
          <p:nvPr/>
        </p:nvSpPr>
        <p:spPr>
          <a:xfrm>
            <a:off x="1571604" y="1571612"/>
            <a:ext cx="500066" cy="500066"/>
          </a:xfrm>
          <a:prstGeom prst="star16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Ž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45" name="Šestnácticípá hvězda 44"/>
          <p:cNvSpPr/>
          <p:nvPr/>
        </p:nvSpPr>
        <p:spPr>
          <a:xfrm>
            <a:off x="3357554" y="928670"/>
            <a:ext cx="500066" cy="500066"/>
          </a:xfrm>
          <a:prstGeom prst="star16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Z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60" name="Šestnácticípá hvězda 59"/>
          <p:cNvSpPr/>
          <p:nvPr/>
        </p:nvSpPr>
        <p:spPr>
          <a:xfrm>
            <a:off x="3500430" y="2786058"/>
            <a:ext cx="500066" cy="500066"/>
          </a:xfrm>
          <a:prstGeom prst="star16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Č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37" name="Šestnácticípá hvězda 36"/>
          <p:cNvSpPr/>
          <p:nvPr/>
        </p:nvSpPr>
        <p:spPr>
          <a:xfrm>
            <a:off x="1714480" y="2285992"/>
            <a:ext cx="500066" cy="500066"/>
          </a:xfrm>
          <a:prstGeom prst="star16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D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himes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" grpId="0" build="allAtOnce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</p:nvPr>
        </p:nvGraphicFramePr>
        <p:xfrm>
          <a:off x="500034" y="1785926"/>
          <a:ext cx="1857388" cy="435864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928694"/>
                <a:gridCol w="928694"/>
              </a:tblGrid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A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/>
                </a:tc>
              </a:tr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f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G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h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K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W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y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Ó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r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ů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Zástupný symbol pro obsah 3"/>
          <p:cNvGraphicFramePr>
            <a:graphicFrameLocks/>
          </p:cNvGraphicFramePr>
          <p:nvPr/>
        </p:nvGraphicFramePr>
        <p:xfrm>
          <a:off x="6858016" y="1785926"/>
          <a:ext cx="1757346" cy="435864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878673"/>
                <a:gridCol w="878673"/>
              </a:tblGrid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D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b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I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j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N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Ž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c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R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k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X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d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Zástupný symbol pro obsah 3"/>
          <p:cNvGraphicFramePr>
            <a:graphicFrameLocks/>
          </p:cNvGraphicFramePr>
          <p:nvPr/>
        </p:nvGraphicFramePr>
        <p:xfrm>
          <a:off x="4714876" y="1785926"/>
          <a:ext cx="1928826" cy="435864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964413"/>
                <a:gridCol w="964413"/>
              </a:tblGrid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C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h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CH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i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M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Y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a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Q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w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" name="Zástupný symbol pro obsah 3" descr="MC900192205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00892" y="0"/>
            <a:ext cx="1271403" cy="1643050"/>
          </a:xfrm>
          <a:prstGeom prst="rect">
            <a:avLst/>
          </a:prstGeom>
        </p:spPr>
      </p:pic>
      <p:sp>
        <p:nvSpPr>
          <p:cNvPr id="8" name="Obláček 7"/>
          <p:cNvSpPr/>
          <p:nvPr/>
        </p:nvSpPr>
        <p:spPr>
          <a:xfrm>
            <a:off x="785786" y="214290"/>
            <a:ext cx="4643470" cy="1357322"/>
          </a:xfrm>
          <a:prstGeom prst="cloudCallout">
            <a:avLst>
              <a:gd name="adj1" fmla="val 83424"/>
              <a:gd name="adj2" fmla="val -13288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Nezapomněli jste hlásky psát? Přepište psacím písmem.</a:t>
            </a:r>
            <a:endParaRPr lang="cs-CZ" sz="2400" b="1" dirty="0">
              <a:solidFill>
                <a:schemeClr val="tx1"/>
              </a:solidFill>
            </a:endParaRPr>
          </a:p>
        </p:txBody>
      </p:sp>
      <p:graphicFrame>
        <p:nvGraphicFramePr>
          <p:cNvPr id="9" name="Zástupný symbol pro obsah 3"/>
          <p:cNvGraphicFramePr>
            <a:graphicFrameLocks/>
          </p:cNvGraphicFramePr>
          <p:nvPr/>
        </p:nvGraphicFramePr>
        <p:xfrm>
          <a:off x="2571736" y="1785926"/>
          <a:ext cx="1857388" cy="435864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928694"/>
                <a:gridCol w="928694"/>
              </a:tblGrid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B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/>
                </a:tc>
              </a:tr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g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H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ch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L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x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Z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P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U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sndAc>
      <p:stSnd>
        <p:snd r:embed="rId2" name="chimes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allAtOnce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HLÁSKY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5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Hlásky</a:t>
            </a:r>
            <a:r>
              <a:rPr lang="cs-CZ" b="1" dirty="0" smtClean="0"/>
              <a:t> tvoří slabiky.</a:t>
            </a:r>
          </a:p>
          <a:p>
            <a:pPr>
              <a:buNone/>
            </a:pPr>
            <a:endParaRPr lang="cs-CZ" b="1" dirty="0" smtClean="0"/>
          </a:p>
          <a:p>
            <a:r>
              <a:rPr lang="cs-CZ" b="1" dirty="0" smtClean="0"/>
              <a:t>Hlásky dělíme na</a:t>
            </a:r>
            <a:r>
              <a:rPr lang="cs-CZ" b="1" dirty="0" smtClean="0">
                <a:solidFill>
                  <a:srgbClr val="FF0000"/>
                </a:solidFill>
              </a:rPr>
              <a:t> samohlásky </a:t>
            </a:r>
            <a:r>
              <a:rPr lang="cs-CZ" b="1" dirty="0" smtClean="0"/>
              <a:t>a </a:t>
            </a:r>
            <a:r>
              <a:rPr lang="cs-CZ" b="1" dirty="0" smtClean="0">
                <a:solidFill>
                  <a:srgbClr val="FF0000"/>
                </a:solidFill>
              </a:rPr>
              <a:t>souhlásky.</a:t>
            </a:r>
          </a:p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Samohlásky</a:t>
            </a:r>
            <a:r>
              <a:rPr lang="cs-CZ" b="1" dirty="0" smtClean="0"/>
              <a:t> odlišujeme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krátké</a:t>
            </a:r>
            <a:r>
              <a:rPr lang="cs-CZ" b="1" dirty="0" smtClean="0"/>
              <a:t> a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dlouhé</a:t>
            </a:r>
            <a:r>
              <a:rPr lang="cs-CZ" b="1" dirty="0" smtClean="0"/>
              <a:t>.</a:t>
            </a:r>
          </a:p>
          <a:p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Souhlásky</a:t>
            </a:r>
            <a:r>
              <a:rPr lang="cs-CZ" b="1" dirty="0" smtClean="0"/>
              <a:t> mohou být </a:t>
            </a: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tvrdé</a:t>
            </a:r>
            <a:r>
              <a:rPr lang="cs-CZ" b="1" dirty="0" smtClean="0"/>
              <a:t>, </a:t>
            </a: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měkké</a:t>
            </a:r>
            <a:r>
              <a:rPr lang="cs-CZ" b="1" dirty="0" smtClean="0"/>
              <a:t> či </a:t>
            </a: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obojetné</a:t>
            </a:r>
            <a:r>
              <a:rPr lang="cs-CZ" b="1" dirty="0" smtClean="0"/>
              <a:t>.</a:t>
            </a:r>
          </a:p>
          <a:p>
            <a:pPr>
              <a:buNone/>
            </a:pPr>
            <a:endParaRPr lang="cs-CZ" b="1" dirty="0" smtClean="0"/>
          </a:p>
          <a:p>
            <a:r>
              <a:rPr lang="cs-CZ" b="1" dirty="0" smtClean="0"/>
              <a:t>V písmu se hlásky nazývají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písmena</a:t>
            </a:r>
            <a:r>
              <a:rPr lang="cs-CZ" b="1" dirty="0" smtClean="0"/>
              <a:t>.</a:t>
            </a:r>
          </a:p>
        </p:txBody>
      </p:sp>
    </p:spTree>
  </p:cSld>
  <p:clrMapOvr>
    <a:masterClrMapping/>
  </p:clrMapOvr>
  <p:transition spd="slow">
    <p:sndAc>
      <p:stSnd>
        <p:snd r:embed="rId2" name="chimes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143372" y="642918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D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143372" y="2143116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Z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143372" y="1643050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M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143372" y="1142984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C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643438" y="1142984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F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143240" y="2143116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Y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643306" y="2143116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É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643306" y="1643050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E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643438" y="1643050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A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643438" y="2143116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I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143108" y="4643446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X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143372" y="5143512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H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643438" y="3143248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L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143372" y="4143380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Z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4143372" y="3643314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Y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4143372" y="3143248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S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4143372" y="4643446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CH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2643174" y="4143380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V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3143240" y="3643314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R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3643306" y="3143248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N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4143372" y="2643182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Q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2643174" y="2143116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K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3000364" y="1643050"/>
            <a:ext cx="500066" cy="500066"/>
          </a:xfrm>
          <a:prstGeom prst="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B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3643306" y="1142984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H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4643438" y="642918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A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3643306" y="642918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Á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3143240" y="1142984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Ý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3143240" y="642918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E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4643438" y="2643182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Á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2143108" y="1643050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Á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3143240" y="4643446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Á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2643174" y="2643182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Á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4643438" y="3643314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Á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2643174" y="642918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Á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3643306" y="2643182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Á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2143108" y="2643182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U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62" name="Obdélník 61"/>
          <p:cNvSpPr/>
          <p:nvPr/>
        </p:nvSpPr>
        <p:spPr>
          <a:xfrm>
            <a:off x="2643174" y="5143512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E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64" name="Obdélník 63"/>
          <p:cNvSpPr/>
          <p:nvPr/>
        </p:nvSpPr>
        <p:spPr>
          <a:xfrm>
            <a:off x="2643174" y="3143248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E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66" name="Obdélník 65"/>
          <p:cNvSpPr/>
          <p:nvPr/>
        </p:nvSpPr>
        <p:spPr>
          <a:xfrm>
            <a:off x="4643438" y="4143380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E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67" name="Obdélník 66"/>
          <p:cNvSpPr/>
          <p:nvPr/>
        </p:nvSpPr>
        <p:spPr>
          <a:xfrm>
            <a:off x="2643174" y="1142984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E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68" name="Obdélník 67"/>
          <p:cNvSpPr/>
          <p:nvPr/>
        </p:nvSpPr>
        <p:spPr>
          <a:xfrm>
            <a:off x="2143108" y="3643314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U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69" name="Obdélník 68"/>
          <p:cNvSpPr/>
          <p:nvPr/>
        </p:nvSpPr>
        <p:spPr>
          <a:xfrm>
            <a:off x="3643306" y="3643314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U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70" name="Obdélník 69"/>
          <p:cNvSpPr/>
          <p:nvPr/>
        </p:nvSpPr>
        <p:spPr>
          <a:xfrm>
            <a:off x="3143240" y="2643182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U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73" name="Obdélník 72"/>
          <p:cNvSpPr/>
          <p:nvPr/>
        </p:nvSpPr>
        <p:spPr>
          <a:xfrm>
            <a:off x="3143240" y="3143248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Ú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74" name="Obdélník 73"/>
          <p:cNvSpPr/>
          <p:nvPr/>
        </p:nvSpPr>
        <p:spPr>
          <a:xfrm>
            <a:off x="3643306" y="5143512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Ů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75" name="Obdélník 74"/>
          <p:cNvSpPr/>
          <p:nvPr/>
        </p:nvSpPr>
        <p:spPr>
          <a:xfrm>
            <a:off x="3643306" y="4143380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Ů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76" name="Obdélník 75"/>
          <p:cNvSpPr/>
          <p:nvPr/>
        </p:nvSpPr>
        <p:spPr>
          <a:xfrm>
            <a:off x="4643438" y="4643446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Ů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77" name="Obdélník 76"/>
          <p:cNvSpPr/>
          <p:nvPr/>
        </p:nvSpPr>
        <p:spPr>
          <a:xfrm>
            <a:off x="2143108" y="1142984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Ů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78" name="Obdélník 77"/>
          <p:cNvSpPr/>
          <p:nvPr/>
        </p:nvSpPr>
        <p:spPr>
          <a:xfrm>
            <a:off x="2643174" y="3643314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O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80" name="Obdélník 79"/>
          <p:cNvSpPr/>
          <p:nvPr/>
        </p:nvSpPr>
        <p:spPr>
          <a:xfrm>
            <a:off x="3143240" y="4143380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O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81" name="Obdélník 80"/>
          <p:cNvSpPr/>
          <p:nvPr/>
        </p:nvSpPr>
        <p:spPr>
          <a:xfrm>
            <a:off x="2143108" y="642918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O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82" name="Obdélník 81"/>
          <p:cNvSpPr/>
          <p:nvPr/>
        </p:nvSpPr>
        <p:spPr>
          <a:xfrm>
            <a:off x="3143240" y="5143512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Y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84" name="Obdélník 83"/>
          <p:cNvSpPr/>
          <p:nvPr/>
        </p:nvSpPr>
        <p:spPr>
          <a:xfrm>
            <a:off x="2143108" y="4143380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Y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87" name="Obdélník 86"/>
          <p:cNvSpPr/>
          <p:nvPr/>
        </p:nvSpPr>
        <p:spPr>
          <a:xfrm>
            <a:off x="4643438" y="5143512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I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88" name="Obdélník 87"/>
          <p:cNvSpPr/>
          <p:nvPr/>
        </p:nvSpPr>
        <p:spPr>
          <a:xfrm>
            <a:off x="2643174" y="4643446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I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89" name="Obdélník 88"/>
          <p:cNvSpPr/>
          <p:nvPr/>
        </p:nvSpPr>
        <p:spPr>
          <a:xfrm>
            <a:off x="3643306" y="4643446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I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91" name="Obdélník 90"/>
          <p:cNvSpPr/>
          <p:nvPr/>
        </p:nvSpPr>
        <p:spPr>
          <a:xfrm>
            <a:off x="2143108" y="2143116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I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92" name="Obdélník 91"/>
          <p:cNvSpPr/>
          <p:nvPr/>
        </p:nvSpPr>
        <p:spPr>
          <a:xfrm>
            <a:off x="2143108" y="5143512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A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94" name="Obdélník 93"/>
          <p:cNvSpPr/>
          <p:nvPr/>
        </p:nvSpPr>
        <p:spPr>
          <a:xfrm>
            <a:off x="2143108" y="3143248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A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pic>
        <p:nvPicPr>
          <p:cNvPr id="95" name="Zástupný symbol pro obsah 3" descr="MC900192205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8016" y="4000504"/>
            <a:ext cx="1746813" cy="2257428"/>
          </a:xfrm>
          <a:prstGeom prst="rect">
            <a:avLst/>
          </a:prstGeom>
        </p:spPr>
      </p:pic>
      <p:sp>
        <p:nvSpPr>
          <p:cNvPr id="96" name="Obláček 95"/>
          <p:cNvSpPr/>
          <p:nvPr/>
        </p:nvSpPr>
        <p:spPr>
          <a:xfrm>
            <a:off x="5786446" y="500042"/>
            <a:ext cx="2714644" cy="3071834"/>
          </a:xfrm>
          <a:prstGeom prst="cloudCallout">
            <a:avLst>
              <a:gd name="adj1" fmla="val -5280"/>
              <a:gd name="adj2" fmla="val 88403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Správné řešení: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1" name="Obdélník 100"/>
          <p:cNvSpPr/>
          <p:nvPr/>
        </p:nvSpPr>
        <p:spPr>
          <a:xfrm>
            <a:off x="3000364" y="642918"/>
            <a:ext cx="500066" cy="500066"/>
          </a:xfrm>
          <a:prstGeom prst="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D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02" name="Obdélník 101"/>
          <p:cNvSpPr/>
          <p:nvPr/>
        </p:nvSpPr>
        <p:spPr>
          <a:xfrm>
            <a:off x="3000364" y="2143116"/>
            <a:ext cx="500066" cy="500066"/>
          </a:xfrm>
          <a:prstGeom prst="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Z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03" name="Obdélník 102"/>
          <p:cNvSpPr/>
          <p:nvPr/>
        </p:nvSpPr>
        <p:spPr>
          <a:xfrm>
            <a:off x="3000364" y="1142984"/>
            <a:ext cx="500066" cy="500066"/>
          </a:xfrm>
          <a:prstGeom prst="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C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04" name="Obdélník 103"/>
          <p:cNvSpPr/>
          <p:nvPr/>
        </p:nvSpPr>
        <p:spPr>
          <a:xfrm>
            <a:off x="4000496" y="1643050"/>
            <a:ext cx="500066" cy="500066"/>
          </a:xfrm>
          <a:prstGeom prst="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G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05" name="Obdélník 104"/>
          <p:cNvSpPr/>
          <p:nvPr/>
        </p:nvSpPr>
        <p:spPr>
          <a:xfrm>
            <a:off x="3500430" y="1142984"/>
            <a:ext cx="500066" cy="500066"/>
          </a:xfrm>
          <a:prstGeom prst="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F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06" name="Obdélník 105"/>
          <p:cNvSpPr/>
          <p:nvPr/>
        </p:nvSpPr>
        <p:spPr>
          <a:xfrm>
            <a:off x="4000496" y="2143116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O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07" name="Obdélník 106"/>
          <p:cNvSpPr/>
          <p:nvPr/>
        </p:nvSpPr>
        <p:spPr>
          <a:xfrm>
            <a:off x="2000232" y="2143116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Y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08" name="Obdélník 107"/>
          <p:cNvSpPr/>
          <p:nvPr/>
        </p:nvSpPr>
        <p:spPr>
          <a:xfrm>
            <a:off x="2500298" y="2143116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É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09" name="Obdélník 108"/>
          <p:cNvSpPr/>
          <p:nvPr/>
        </p:nvSpPr>
        <p:spPr>
          <a:xfrm>
            <a:off x="2500298" y="1643050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E</a:t>
            </a:r>
          </a:p>
        </p:txBody>
      </p:sp>
      <p:sp>
        <p:nvSpPr>
          <p:cNvPr id="110" name="Obdélník 109"/>
          <p:cNvSpPr/>
          <p:nvPr/>
        </p:nvSpPr>
        <p:spPr>
          <a:xfrm>
            <a:off x="3500430" y="1643050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A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11" name="Obdélník 110"/>
          <p:cNvSpPr/>
          <p:nvPr/>
        </p:nvSpPr>
        <p:spPr>
          <a:xfrm>
            <a:off x="3500430" y="2143116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I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12" name="Obdélník 111"/>
          <p:cNvSpPr/>
          <p:nvPr/>
        </p:nvSpPr>
        <p:spPr>
          <a:xfrm>
            <a:off x="1000100" y="4643446"/>
            <a:ext cx="500066" cy="500066"/>
          </a:xfrm>
          <a:prstGeom prst="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X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13" name="Obdélník 112"/>
          <p:cNvSpPr/>
          <p:nvPr/>
        </p:nvSpPr>
        <p:spPr>
          <a:xfrm>
            <a:off x="5000628" y="4643446"/>
            <a:ext cx="500066" cy="500066"/>
          </a:xfrm>
          <a:prstGeom prst="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W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14" name="Obdélník 113"/>
          <p:cNvSpPr/>
          <p:nvPr/>
        </p:nvSpPr>
        <p:spPr>
          <a:xfrm>
            <a:off x="4500562" y="2143116"/>
            <a:ext cx="500066" cy="500066"/>
          </a:xfrm>
          <a:prstGeom prst="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J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15" name="Obdélník 114"/>
          <p:cNvSpPr/>
          <p:nvPr/>
        </p:nvSpPr>
        <p:spPr>
          <a:xfrm>
            <a:off x="3000364" y="5143512"/>
            <a:ext cx="500066" cy="500066"/>
          </a:xfrm>
          <a:prstGeom prst="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H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16" name="Obdélník 115"/>
          <p:cNvSpPr/>
          <p:nvPr/>
        </p:nvSpPr>
        <p:spPr>
          <a:xfrm>
            <a:off x="4500562" y="4143380"/>
            <a:ext cx="500066" cy="500066"/>
          </a:xfrm>
          <a:prstGeom prst="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T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17" name="Obdélník 116"/>
          <p:cNvSpPr/>
          <p:nvPr/>
        </p:nvSpPr>
        <p:spPr>
          <a:xfrm>
            <a:off x="4000496" y="3643314"/>
            <a:ext cx="500066" cy="500066"/>
          </a:xfrm>
          <a:prstGeom prst="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P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18" name="Obdélník 117"/>
          <p:cNvSpPr/>
          <p:nvPr/>
        </p:nvSpPr>
        <p:spPr>
          <a:xfrm>
            <a:off x="3500430" y="3143248"/>
            <a:ext cx="500066" cy="500066"/>
          </a:xfrm>
          <a:prstGeom prst="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L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19" name="Obdélník 118"/>
          <p:cNvSpPr/>
          <p:nvPr/>
        </p:nvSpPr>
        <p:spPr>
          <a:xfrm>
            <a:off x="3000364" y="4143380"/>
            <a:ext cx="500066" cy="500066"/>
          </a:xfrm>
          <a:prstGeom prst="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Z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20" name="Obdélník 119"/>
          <p:cNvSpPr/>
          <p:nvPr/>
        </p:nvSpPr>
        <p:spPr>
          <a:xfrm>
            <a:off x="3000364" y="3643314"/>
            <a:ext cx="500066" cy="500066"/>
          </a:xfrm>
          <a:prstGeom prst="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K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21" name="Obdélník 120"/>
          <p:cNvSpPr/>
          <p:nvPr/>
        </p:nvSpPr>
        <p:spPr>
          <a:xfrm>
            <a:off x="3000364" y="3143248"/>
            <a:ext cx="500066" cy="500066"/>
          </a:xfrm>
          <a:prstGeom prst="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S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22" name="Obdélník 121"/>
          <p:cNvSpPr/>
          <p:nvPr/>
        </p:nvSpPr>
        <p:spPr>
          <a:xfrm>
            <a:off x="3000364" y="4643446"/>
            <a:ext cx="500066" cy="500066"/>
          </a:xfrm>
          <a:prstGeom prst="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CH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123" name="Obdélník 122"/>
          <p:cNvSpPr/>
          <p:nvPr/>
        </p:nvSpPr>
        <p:spPr>
          <a:xfrm>
            <a:off x="1500166" y="4143380"/>
            <a:ext cx="500066" cy="500066"/>
          </a:xfrm>
          <a:prstGeom prst="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V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24" name="Obdélník 123"/>
          <p:cNvSpPr/>
          <p:nvPr/>
        </p:nvSpPr>
        <p:spPr>
          <a:xfrm>
            <a:off x="2000232" y="3643314"/>
            <a:ext cx="500066" cy="500066"/>
          </a:xfrm>
          <a:prstGeom prst="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R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25" name="Obdélník 124"/>
          <p:cNvSpPr/>
          <p:nvPr/>
        </p:nvSpPr>
        <p:spPr>
          <a:xfrm>
            <a:off x="2500298" y="3143248"/>
            <a:ext cx="500066" cy="500066"/>
          </a:xfrm>
          <a:prstGeom prst="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N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26" name="Obdélník 125"/>
          <p:cNvSpPr/>
          <p:nvPr/>
        </p:nvSpPr>
        <p:spPr>
          <a:xfrm>
            <a:off x="3000364" y="2643182"/>
            <a:ext cx="500066" cy="500066"/>
          </a:xfrm>
          <a:prstGeom prst="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Q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27" name="Obdélník 126"/>
          <p:cNvSpPr/>
          <p:nvPr/>
        </p:nvSpPr>
        <p:spPr>
          <a:xfrm>
            <a:off x="1500166" y="2143116"/>
            <a:ext cx="500066" cy="500066"/>
          </a:xfrm>
          <a:prstGeom prst="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K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28" name="Obdélník 127"/>
          <p:cNvSpPr/>
          <p:nvPr/>
        </p:nvSpPr>
        <p:spPr>
          <a:xfrm>
            <a:off x="2000232" y="1643050"/>
            <a:ext cx="500066" cy="500066"/>
          </a:xfrm>
          <a:prstGeom prst="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B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29" name="Obdélník 128"/>
          <p:cNvSpPr/>
          <p:nvPr/>
        </p:nvSpPr>
        <p:spPr>
          <a:xfrm>
            <a:off x="2500298" y="1142984"/>
            <a:ext cx="500066" cy="500066"/>
          </a:xfrm>
          <a:prstGeom prst="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H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30" name="Obdélník 129"/>
          <p:cNvSpPr/>
          <p:nvPr/>
        </p:nvSpPr>
        <p:spPr>
          <a:xfrm>
            <a:off x="3500430" y="642918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A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31" name="Obdélník 130"/>
          <p:cNvSpPr/>
          <p:nvPr/>
        </p:nvSpPr>
        <p:spPr>
          <a:xfrm>
            <a:off x="2500298" y="642918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Á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32" name="Obdélník 131"/>
          <p:cNvSpPr/>
          <p:nvPr/>
        </p:nvSpPr>
        <p:spPr>
          <a:xfrm>
            <a:off x="2000232" y="1142984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Ý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33" name="Obdélník 132"/>
          <p:cNvSpPr/>
          <p:nvPr/>
        </p:nvSpPr>
        <p:spPr>
          <a:xfrm>
            <a:off x="2000232" y="642918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E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34" name="Obdélník 133"/>
          <p:cNvSpPr/>
          <p:nvPr/>
        </p:nvSpPr>
        <p:spPr>
          <a:xfrm>
            <a:off x="4000496" y="1142984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I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35" name="Obdélník 134"/>
          <p:cNvSpPr/>
          <p:nvPr/>
        </p:nvSpPr>
        <p:spPr>
          <a:xfrm>
            <a:off x="4000496" y="642918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Ó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36" name="Obdélník 135"/>
          <p:cNvSpPr/>
          <p:nvPr/>
        </p:nvSpPr>
        <p:spPr>
          <a:xfrm>
            <a:off x="4500562" y="642918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E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37" name="Obdélník 136"/>
          <p:cNvSpPr/>
          <p:nvPr/>
        </p:nvSpPr>
        <p:spPr>
          <a:xfrm>
            <a:off x="5000628" y="4143380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Ú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38" name="Obdélník 137"/>
          <p:cNvSpPr/>
          <p:nvPr/>
        </p:nvSpPr>
        <p:spPr>
          <a:xfrm>
            <a:off x="4500562" y="3643314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E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39" name="Obdélník 138"/>
          <p:cNvSpPr/>
          <p:nvPr/>
        </p:nvSpPr>
        <p:spPr>
          <a:xfrm>
            <a:off x="4500562" y="3143248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O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40" name="Obdélník 139"/>
          <p:cNvSpPr/>
          <p:nvPr/>
        </p:nvSpPr>
        <p:spPr>
          <a:xfrm>
            <a:off x="4500562" y="2643182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A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41" name="Obdélník 140"/>
          <p:cNvSpPr/>
          <p:nvPr/>
        </p:nvSpPr>
        <p:spPr>
          <a:xfrm>
            <a:off x="4500562" y="1643050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Ý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42" name="Obdélník 141"/>
          <p:cNvSpPr/>
          <p:nvPr/>
        </p:nvSpPr>
        <p:spPr>
          <a:xfrm>
            <a:off x="4500562" y="1142984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Ů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43" name="Obdélník 142"/>
          <p:cNvSpPr/>
          <p:nvPr/>
        </p:nvSpPr>
        <p:spPr>
          <a:xfrm>
            <a:off x="4000496" y="3143248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Ó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44" name="Obdélník 143"/>
          <p:cNvSpPr/>
          <p:nvPr/>
        </p:nvSpPr>
        <p:spPr>
          <a:xfrm>
            <a:off x="4000496" y="2643182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Í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45" name="Obdélník 144"/>
          <p:cNvSpPr/>
          <p:nvPr/>
        </p:nvSpPr>
        <p:spPr>
          <a:xfrm>
            <a:off x="3500430" y="2643182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Á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46" name="Obdélník 145"/>
          <p:cNvSpPr/>
          <p:nvPr/>
        </p:nvSpPr>
        <p:spPr>
          <a:xfrm>
            <a:off x="1000100" y="1643050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Á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47" name="Obdélník 146"/>
          <p:cNvSpPr/>
          <p:nvPr/>
        </p:nvSpPr>
        <p:spPr>
          <a:xfrm>
            <a:off x="4500562" y="5143512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Á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48" name="Obdélník 147"/>
          <p:cNvSpPr/>
          <p:nvPr/>
        </p:nvSpPr>
        <p:spPr>
          <a:xfrm>
            <a:off x="2000232" y="4643446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Á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49" name="Obdélník 148"/>
          <p:cNvSpPr/>
          <p:nvPr/>
        </p:nvSpPr>
        <p:spPr>
          <a:xfrm>
            <a:off x="1500166" y="2643182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Á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50" name="Obdélník 149"/>
          <p:cNvSpPr/>
          <p:nvPr/>
        </p:nvSpPr>
        <p:spPr>
          <a:xfrm>
            <a:off x="5000628" y="3143248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Á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51" name="Obdélník 150"/>
          <p:cNvSpPr/>
          <p:nvPr/>
        </p:nvSpPr>
        <p:spPr>
          <a:xfrm>
            <a:off x="4000496" y="4143380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Á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52" name="Obdélník 151"/>
          <p:cNvSpPr/>
          <p:nvPr/>
        </p:nvSpPr>
        <p:spPr>
          <a:xfrm>
            <a:off x="3500430" y="3643314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Á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53" name="Obdélník 152"/>
          <p:cNvSpPr/>
          <p:nvPr/>
        </p:nvSpPr>
        <p:spPr>
          <a:xfrm>
            <a:off x="5000628" y="1643050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Á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54" name="Obdélník 153"/>
          <p:cNvSpPr/>
          <p:nvPr/>
        </p:nvSpPr>
        <p:spPr>
          <a:xfrm>
            <a:off x="1500166" y="642918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Á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55" name="Obdélník 154"/>
          <p:cNvSpPr/>
          <p:nvPr/>
        </p:nvSpPr>
        <p:spPr>
          <a:xfrm>
            <a:off x="2500298" y="2643182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Á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56" name="Obdélník 155"/>
          <p:cNvSpPr/>
          <p:nvPr/>
        </p:nvSpPr>
        <p:spPr>
          <a:xfrm>
            <a:off x="1000100" y="2643182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U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57" name="Obdélník 156"/>
          <p:cNvSpPr/>
          <p:nvPr/>
        </p:nvSpPr>
        <p:spPr>
          <a:xfrm>
            <a:off x="1500166" y="5143512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E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58" name="Obdélník 157"/>
          <p:cNvSpPr/>
          <p:nvPr/>
        </p:nvSpPr>
        <p:spPr>
          <a:xfrm>
            <a:off x="5000628" y="5143512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E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59" name="Obdélník 158"/>
          <p:cNvSpPr/>
          <p:nvPr/>
        </p:nvSpPr>
        <p:spPr>
          <a:xfrm>
            <a:off x="1500166" y="3143248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E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60" name="Obdélník 159"/>
          <p:cNvSpPr/>
          <p:nvPr/>
        </p:nvSpPr>
        <p:spPr>
          <a:xfrm>
            <a:off x="5000628" y="2143116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E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61" name="Obdélník 160"/>
          <p:cNvSpPr/>
          <p:nvPr/>
        </p:nvSpPr>
        <p:spPr>
          <a:xfrm>
            <a:off x="3500430" y="4143380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E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62" name="Obdélník 161"/>
          <p:cNvSpPr/>
          <p:nvPr/>
        </p:nvSpPr>
        <p:spPr>
          <a:xfrm>
            <a:off x="1500166" y="1142984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E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63" name="Obdélník 162"/>
          <p:cNvSpPr/>
          <p:nvPr/>
        </p:nvSpPr>
        <p:spPr>
          <a:xfrm>
            <a:off x="1000100" y="3643314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U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64" name="Obdélník 163"/>
          <p:cNvSpPr/>
          <p:nvPr/>
        </p:nvSpPr>
        <p:spPr>
          <a:xfrm>
            <a:off x="2500298" y="3643314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U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65" name="Obdélník 164"/>
          <p:cNvSpPr/>
          <p:nvPr/>
        </p:nvSpPr>
        <p:spPr>
          <a:xfrm>
            <a:off x="2000232" y="2643182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U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66" name="Obdélník 165"/>
          <p:cNvSpPr/>
          <p:nvPr/>
        </p:nvSpPr>
        <p:spPr>
          <a:xfrm>
            <a:off x="5000628" y="2643182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U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67" name="Obdélník 166"/>
          <p:cNvSpPr/>
          <p:nvPr/>
        </p:nvSpPr>
        <p:spPr>
          <a:xfrm>
            <a:off x="5000628" y="642918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U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68" name="Obdélník 167"/>
          <p:cNvSpPr/>
          <p:nvPr/>
        </p:nvSpPr>
        <p:spPr>
          <a:xfrm>
            <a:off x="2000232" y="3143248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Ú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69" name="Obdélník 168"/>
          <p:cNvSpPr/>
          <p:nvPr/>
        </p:nvSpPr>
        <p:spPr>
          <a:xfrm>
            <a:off x="2500298" y="5143512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Ů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70" name="Obdélník 169"/>
          <p:cNvSpPr/>
          <p:nvPr/>
        </p:nvSpPr>
        <p:spPr>
          <a:xfrm>
            <a:off x="2500298" y="4143380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Ů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71" name="Obdélník 170"/>
          <p:cNvSpPr/>
          <p:nvPr/>
        </p:nvSpPr>
        <p:spPr>
          <a:xfrm>
            <a:off x="3500430" y="4643446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Ů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72" name="Obdélník 171"/>
          <p:cNvSpPr/>
          <p:nvPr/>
        </p:nvSpPr>
        <p:spPr>
          <a:xfrm>
            <a:off x="1000100" y="1142984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Ů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73" name="Obdélník 172"/>
          <p:cNvSpPr/>
          <p:nvPr/>
        </p:nvSpPr>
        <p:spPr>
          <a:xfrm>
            <a:off x="1500166" y="3643314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O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74" name="Obdélník 173"/>
          <p:cNvSpPr/>
          <p:nvPr/>
        </p:nvSpPr>
        <p:spPr>
          <a:xfrm>
            <a:off x="5000628" y="1142984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O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75" name="Obdélník 174"/>
          <p:cNvSpPr/>
          <p:nvPr/>
        </p:nvSpPr>
        <p:spPr>
          <a:xfrm>
            <a:off x="2000232" y="4143380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O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76" name="Obdélník 175"/>
          <p:cNvSpPr/>
          <p:nvPr/>
        </p:nvSpPr>
        <p:spPr>
          <a:xfrm>
            <a:off x="1000100" y="642918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O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77" name="Obdélník 176"/>
          <p:cNvSpPr/>
          <p:nvPr/>
        </p:nvSpPr>
        <p:spPr>
          <a:xfrm>
            <a:off x="2000232" y="5143512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Y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78" name="Obdélník 177"/>
          <p:cNvSpPr/>
          <p:nvPr/>
        </p:nvSpPr>
        <p:spPr>
          <a:xfrm>
            <a:off x="4000496" y="4643446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Y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79" name="Obdélník 178"/>
          <p:cNvSpPr/>
          <p:nvPr/>
        </p:nvSpPr>
        <p:spPr>
          <a:xfrm>
            <a:off x="1000100" y="4143380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Y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80" name="Obdélník 179"/>
          <p:cNvSpPr/>
          <p:nvPr/>
        </p:nvSpPr>
        <p:spPr>
          <a:xfrm>
            <a:off x="5000628" y="3643314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Y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81" name="Obdélník 180"/>
          <p:cNvSpPr/>
          <p:nvPr/>
        </p:nvSpPr>
        <p:spPr>
          <a:xfrm>
            <a:off x="1500166" y="1643050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Y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82" name="Obdélník 181"/>
          <p:cNvSpPr/>
          <p:nvPr/>
        </p:nvSpPr>
        <p:spPr>
          <a:xfrm>
            <a:off x="3500430" y="5143512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I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83" name="Obdélník 182"/>
          <p:cNvSpPr/>
          <p:nvPr/>
        </p:nvSpPr>
        <p:spPr>
          <a:xfrm>
            <a:off x="1500166" y="4643446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I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84" name="Obdélník 183"/>
          <p:cNvSpPr/>
          <p:nvPr/>
        </p:nvSpPr>
        <p:spPr>
          <a:xfrm>
            <a:off x="2500298" y="4643446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I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85" name="Obdélník 184"/>
          <p:cNvSpPr/>
          <p:nvPr/>
        </p:nvSpPr>
        <p:spPr>
          <a:xfrm>
            <a:off x="4500562" y="4643446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I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86" name="Obdélník 185"/>
          <p:cNvSpPr/>
          <p:nvPr/>
        </p:nvSpPr>
        <p:spPr>
          <a:xfrm>
            <a:off x="1000100" y="2143116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I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87" name="Obdélník 186"/>
          <p:cNvSpPr/>
          <p:nvPr/>
        </p:nvSpPr>
        <p:spPr>
          <a:xfrm>
            <a:off x="1000100" y="5143512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A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88" name="Obdélník 187"/>
          <p:cNvSpPr/>
          <p:nvPr/>
        </p:nvSpPr>
        <p:spPr>
          <a:xfrm>
            <a:off x="4000496" y="5143512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A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89" name="Obdélník 188"/>
          <p:cNvSpPr/>
          <p:nvPr/>
        </p:nvSpPr>
        <p:spPr>
          <a:xfrm>
            <a:off x="1000100" y="3143248"/>
            <a:ext cx="500066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A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himes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" grpId="0" build="allAtOnce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Použité 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Obrazový materiál čerpaný  z otevřené galerie na www -  </a:t>
            </a:r>
            <a:r>
              <a:rPr lang="cs-CZ" dirty="0" smtClean="0">
                <a:hlinkClick r:id="rId3"/>
              </a:rPr>
              <a:t>http://office.</a:t>
            </a:r>
            <a:r>
              <a:rPr lang="cs-CZ" dirty="0" err="1" smtClean="0">
                <a:hlinkClick r:id="rId3"/>
              </a:rPr>
              <a:t>microsoft.com</a:t>
            </a:r>
            <a:r>
              <a:rPr lang="cs-CZ" dirty="0" smtClean="0"/>
              <a:t>  (Liška – MC900192205.WMF)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ransition spd="slow">
    <p:sndAc>
      <p:stSnd>
        <p:snd r:embed="rId2" name="chimes.wav" builtIn="1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741</TotalTime>
  <Words>590</Words>
  <Application>Microsoft Office PowerPoint</Application>
  <PresentationFormat>Předvádění na obrazovce (4:3)</PresentationFormat>
  <Paragraphs>436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HLÁSKY</vt:lpstr>
      <vt:lpstr>Snímek 3</vt:lpstr>
      <vt:lpstr>Umíš správně doplnit tyto věty?</vt:lpstr>
      <vt:lpstr>Snímek 5</vt:lpstr>
      <vt:lpstr>Snímek 6</vt:lpstr>
      <vt:lpstr>Snímek 7</vt:lpstr>
      <vt:lpstr>HLÁSKY</vt:lpstr>
      <vt:lpstr>Snímek 9</vt:lpstr>
      <vt:lpstr>Použité zdroje: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admin</cp:lastModifiedBy>
  <cp:revision>28</cp:revision>
  <dcterms:created xsi:type="dcterms:W3CDTF">2011-07-24T08:19:55Z</dcterms:created>
  <dcterms:modified xsi:type="dcterms:W3CDTF">2012-01-25T20:13:24Z</dcterms:modified>
</cp:coreProperties>
</file>