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2" r:id="rId5"/>
    <p:sldId id="263" r:id="rId6"/>
    <p:sldId id="264" r:id="rId7"/>
    <p:sldId id="259" r:id="rId8"/>
    <p:sldId id="260" r:id="rId9"/>
    <p:sldId id="261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VY_32_INOVACE_07_Matematika pro 7.ročník_Násobení celých čísel - procvičování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Martina Dostálová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Násobení celých čísel - procvičování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DBD2B4CB-80A0-4B52-8BCA-6D3A351E5770}">
      <dgm:prSet/>
      <dgm:spPr/>
      <dgm:t>
        <a:bodyPr/>
        <a:lstStyle/>
        <a:p>
          <a:pPr algn="l"/>
          <a:r>
            <a:rPr lang="cs-CZ" dirty="0" smtClean="0"/>
            <a:t>Vytvořeno</a:t>
          </a:r>
          <a:r>
            <a:rPr lang="cs-CZ" smtClean="0"/>
            <a:t>: </a:t>
          </a:r>
          <a:r>
            <a:rPr lang="cs-CZ" smtClean="0"/>
            <a:t>listopad 2011</a:t>
          </a:r>
          <a:endParaRPr lang="cs-CZ" dirty="0"/>
        </a:p>
      </dgm:t>
    </dgm:pt>
    <dgm:pt modelId="{D1F4D97E-4B98-4E7F-B066-8D2787BF84C8}" type="parTrans" cxnId="{7A884226-21E1-456B-A814-082C2803F429}">
      <dgm:prSet/>
      <dgm:spPr/>
      <dgm:t>
        <a:bodyPr/>
        <a:lstStyle/>
        <a:p>
          <a:endParaRPr lang="cs-CZ"/>
        </a:p>
      </dgm:t>
    </dgm:pt>
    <dgm:pt modelId="{E425E367-01AA-4E4F-B048-56CF9D6044C0}" type="sibTrans" cxnId="{7A884226-21E1-456B-A814-082C2803F429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A177EFEB-BE79-45C2-8055-51E9DB4123DB}" type="pres">
      <dgm:prSet presAssocID="{DBD2B4CB-80A0-4B52-8BCA-6D3A351E5770}" presName="vertSpace5" presStyleLbl="node1" presStyleIdx="3" presStyleCnt="6"/>
      <dgm:spPr/>
    </dgm:pt>
    <dgm:pt modelId="{4453D0ED-BC48-4425-A0DF-F7B24952C958}" type="pres">
      <dgm:prSet presAssocID="{DBD2B4CB-80A0-4B52-8BCA-6D3A351E5770}" presName="circle5" presStyleLbl="node1" presStyleIdx="4" presStyleCnt="6"/>
      <dgm:spPr/>
    </dgm:pt>
    <dgm:pt modelId="{9ABEE9AC-6574-4F36-9C2C-11CB8A7CEBAA}" type="pres">
      <dgm:prSet presAssocID="{DBD2B4CB-80A0-4B52-8BCA-6D3A351E5770}" presName="rect5" presStyleLbl="alignAcc1" presStyleIdx="4" presStyleCnt="6"/>
      <dgm:spPr/>
      <dgm:t>
        <a:bodyPr/>
        <a:lstStyle/>
        <a:p>
          <a:endParaRPr lang="cs-CZ"/>
        </a:p>
      </dgm:t>
    </dgm:pt>
    <dgm:pt modelId="{7D9DD9F8-E2CF-4D31-B3BF-67650532D28D}" type="pres">
      <dgm:prSet presAssocID="{4C35D32F-0EAB-4CD7-82EE-45574DC2A586}" presName="vertSpace6" presStyleLbl="node1" presStyleIdx="4" presStyleCnt="6"/>
      <dgm:spPr/>
    </dgm:pt>
    <dgm:pt modelId="{F7E6F4A0-4F99-4C40-B449-C2F05F1B17D3}" type="pres">
      <dgm:prSet presAssocID="{4C35D32F-0EAB-4CD7-82EE-45574DC2A586}" presName="circle6" presStyleLbl="node1" presStyleIdx="5" presStyleCnt="6"/>
      <dgm:spPr/>
    </dgm:pt>
    <dgm:pt modelId="{D74F1B80-B287-43AA-B5E2-08F803575CDC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2E8F3B-EB1B-4F2C-9C93-7B281D8A1902}" type="pres">
      <dgm:prSet presAssocID="{DBD2B4CB-80A0-4B52-8BCA-6D3A351E5770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5DD163-3A8B-4818-BAF2-679FA7E24C7F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805D684-4147-4644-A2E8-2A1B5891CB56}" type="presOf" srcId="{4C35D32F-0EAB-4CD7-82EE-45574DC2A586}" destId="{9C5DD163-3A8B-4818-BAF2-679FA7E24C7F}" srcOrd="1" destOrd="0" presId="urn:microsoft.com/office/officeart/2005/8/layout/target3"/>
    <dgm:cxn modelId="{F462FC35-84FF-46F5-9754-9D02D95D233D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94F495B-63B0-4DEF-A471-E8939F9C0244}" type="presOf" srcId="{D1B46980-6531-4606-95E6-44980827E919}" destId="{6140AFEC-043D-4C43-A2F9-D0F5331DF3A3}" srcOrd="0" destOrd="0" presId="urn:microsoft.com/office/officeart/2005/8/layout/target3"/>
    <dgm:cxn modelId="{B946C71B-092D-48DC-9EAB-46BA06E3BE3F}" type="presOf" srcId="{DBD2B4CB-80A0-4B52-8BCA-6D3A351E5770}" destId="{9ABEE9AC-6574-4F36-9C2C-11CB8A7CEBAA}" srcOrd="0" destOrd="0" presId="urn:microsoft.com/office/officeart/2005/8/layout/target3"/>
    <dgm:cxn modelId="{6E631678-E731-4AA5-A45F-1942B351EF0C}" type="presOf" srcId="{DBD2B4CB-80A0-4B52-8BCA-6D3A351E5770}" destId="{B82E8F3B-EB1B-4F2C-9C93-7B281D8A1902}" srcOrd="1" destOrd="0" presId="urn:microsoft.com/office/officeart/2005/8/layout/target3"/>
    <dgm:cxn modelId="{97D3B05E-2971-475B-8BB0-1C7F9B08AD2D}" type="presOf" srcId="{D8197B8C-B260-4A16-BDF4-0947B075E274}" destId="{5A5FFA88-C948-4069-8E93-59FA12366E83}" srcOrd="1" destOrd="0" presId="urn:microsoft.com/office/officeart/2005/8/layout/target3"/>
    <dgm:cxn modelId="{99FAE08C-60AA-436A-B32C-676CE9C7F255}" type="presOf" srcId="{D1D4F407-5343-4D3F-B5B9-D407B03CAEB4}" destId="{D005CE8C-CC26-4C3E-AC11-E15060ECD759}" srcOrd="0" destOrd="0" presId="urn:microsoft.com/office/officeart/2005/8/layout/target3"/>
    <dgm:cxn modelId="{3B47460E-C414-4C2B-9C69-2421A9E05840}" type="presOf" srcId="{D1B46980-6531-4606-95E6-44980827E919}" destId="{2BE915AB-18AA-4053-B92C-3BFC9ED204BB}" srcOrd="1" destOrd="0" presId="urn:microsoft.com/office/officeart/2005/8/layout/target3"/>
    <dgm:cxn modelId="{A59B5701-4EE5-44D8-BB04-DB0461E77191}" type="presOf" srcId="{757F3AB3-0718-4624-B441-E567A8F0AB56}" destId="{333A1088-737F-45CB-B68E-254E46348037}" srcOrd="0" destOrd="0" presId="urn:microsoft.com/office/officeart/2005/8/layout/target3"/>
    <dgm:cxn modelId="{BB9C7FA9-0F7B-4FD7-B2E7-755D02085C89}" type="presOf" srcId="{B651F6E3-6281-48DB-9319-2AEAFDAE7572}" destId="{6BB5E863-4638-4E1D-BFDE-399D028AC4ED}" srcOrd="1" destOrd="0" presId="urn:microsoft.com/office/officeart/2005/8/layout/target3"/>
    <dgm:cxn modelId="{7A884226-21E1-456B-A814-082C2803F429}" srcId="{757F3AB3-0718-4624-B441-E567A8F0AB56}" destId="{DBD2B4CB-80A0-4B52-8BCA-6D3A351E5770}" srcOrd="4" destOrd="0" parTransId="{D1F4D97E-4B98-4E7F-B066-8D2787BF84C8}" sibTransId="{E425E367-01AA-4E4F-B048-56CF9D6044C0}"/>
    <dgm:cxn modelId="{3790B27E-FD0B-4444-A562-DDCA76824A43}" type="presOf" srcId="{D8197B8C-B260-4A16-BDF4-0947B075E274}" destId="{25B08C86-7E15-44DC-BE7F-FFB55DD49D12}" srcOrd="0" destOrd="0" presId="urn:microsoft.com/office/officeart/2005/8/layout/target3"/>
    <dgm:cxn modelId="{036F3921-0350-4FEB-8CA2-C2F48E8E93D4}" type="presOf" srcId="{4C35D32F-0EAB-4CD7-82EE-45574DC2A586}" destId="{D74F1B80-B287-43AA-B5E2-08F803575CDC}" srcOrd="0" destOrd="0" presId="urn:microsoft.com/office/officeart/2005/8/layout/target3"/>
    <dgm:cxn modelId="{3D63E51F-561E-4897-B0B4-1A5CE6E34B71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D3CBF5-6016-46AD-9A9A-0C7796883255}" type="presParOf" srcId="{333A1088-737F-45CB-B68E-254E46348037}" destId="{F5ABB229-8D3B-4694-996A-96F23CF14429}" srcOrd="0" destOrd="0" presId="urn:microsoft.com/office/officeart/2005/8/layout/target3"/>
    <dgm:cxn modelId="{823803BA-8CA6-4084-A2CE-A5B90E7A03E5}" type="presParOf" srcId="{333A1088-737F-45CB-B68E-254E46348037}" destId="{F41139FD-01EE-4571-8B17-4FB00FC51163}" srcOrd="1" destOrd="0" presId="urn:microsoft.com/office/officeart/2005/8/layout/target3"/>
    <dgm:cxn modelId="{9BF76284-A182-4084-AA6B-4A310A6317AD}" type="presParOf" srcId="{333A1088-737F-45CB-B68E-254E46348037}" destId="{D005CE8C-CC26-4C3E-AC11-E15060ECD759}" srcOrd="2" destOrd="0" presId="urn:microsoft.com/office/officeart/2005/8/layout/target3"/>
    <dgm:cxn modelId="{35E7164A-13AB-4BE3-8C31-EE7E05DED588}" type="presParOf" srcId="{333A1088-737F-45CB-B68E-254E46348037}" destId="{2C702D82-9B77-49B7-9568-BB8EB47C3372}" srcOrd="3" destOrd="0" presId="urn:microsoft.com/office/officeart/2005/8/layout/target3"/>
    <dgm:cxn modelId="{A79833ED-EC84-494B-A269-6CDCE458E833}" type="presParOf" srcId="{333A1088-737F-45CB-B68E-254E46348037}" destId="{A52A0455-90FF-4808-ABD0-F02540D31D5A}" srcOrd="4" destOrd="0" presId="urn:microsoft.com/office/officeart/2005/8/layout/target3"/>
    <dgm:cxn modelId="{5633BA14-3A9D-4DDC-9389-495DF3E7AF6C}" type="presParOf" srcId="{333A1088-737F-45CB-B68E-254E46348037}" destId="{6140AFEC-043D-4C43-A2F9-D0F5331DF3A3}" srcOrd="5" destOrd="0" presId="urn:microsoft.com/office/officeart/2005/8/layout/target3"/>
    <dgm:cxn modelId="{28261AC0-4FD7-4FD8-87C6-FC8EC79947F3}" type="presParOf" srcId="{333A1088-737F-45CB-B68E-254E46348037}" destId="{9358AC05-5D7D-4327-9F80-1AD486AEA664}" srcOrd="6" destOrd="0" presId="urn:microsoft.com/office/officeart/2005/8/layout/target3"/>
    <dgm:cxn modelId="{263BC5B9-5CA9-4476-B9F1-814FEB48A0F1}" type="presParOf" srcId="{333A1088-737F-45CB-B68E-254E46348037}" destId="{313FC574-E1CD-4FB4-B054-0B805CE0447D}" srcOrd="7" destOrd="0" presId="urn:microsoft.com/office/officeart/2005/8/layout/target3"/>
    <dgm:cxn modelId="{9AF1EADA-5F8A-41D4-9877-194ABA74B7B4}" type="presParOf" srcId="{333A1088-737F-45CB-B68E-254E46348037}" destId="{619D679B-A015-4ECF-8348-D1034C574F40}" srcOrd="8" destOrd="0" presId="urn:microsoft.com/office/officeart/2005/8/layout/target3"/>
    <dgm:cxn modelId="{86C14F1A-7E08-4670-9FD9-C6446E2E3CDC}" type="presParOf" srcId="{333A1088-737F-45CB-B68E-254E46348037}" destId="{322283A8-4A27-4CDA-BAE3-F381106A9174}" srcOrd="9" destOrd="0" presId="urn:microsoft.com/office/officeart/2005/8/layout/target3"/>
    <dgm:cxn modelId="{7E18D26B-0C1F-4C4B-A970-24F8D1B9745F}" type="presParOf" srcId="{333A1088-737F-45CB-B68E-254E46348037}" destId="{FFC9F71D-1B4F-4AD9-A4A6-86ADEFC8AF5C}" srcOrd="10" destOrd="0" presId="urn:microsoft.com/office/officeart/2005/8/layout/target3"/>
    <dgm:cxn modelId="{1A4EE2BF-3171-48E7-AFDA-C8230DB3B7FB}" type="presParOf" srcId="{333A1088-737F-45CB-B68E-254E46348037}" destId="{25B08C86-7E15-44DC-BE7F-FFB55DD49D12}" srcOrd="11" destOrd="0" presId="urn:microsoft.com/office/officeart/2005/8/layout/target3"/>
    <dgm:cxn modelId="{6E865D4A-24DE-4C9F-B294-692A36A43260}" type="presParOf" srcId="{333A1088-737F-45CB-B68E-254E46348037}" destId="{A177EFEB-BE79-45C2-8055-51E9DB4123DB}" srcOrd="12" destOrd="0" presId="urn:microsoft.com/office/officeart/2005/8/layout/target3"/>
    <dgm:cxn modelId="{F4BB9803-6451-440A-91A5-86D143CB57C3}" type="presParOf" srcId="{333A1088-737F-45CB-B68E-254E46348037}" destId="{4453D0ED-BC48-4425-A0DF-F7B24952C958}" srcOrd="13" destOrd="0" presId="urn:microsoft.com/office/officeart/2005/8/layout/target3"/>
    <dgm:cxn modelId="{E125D5FC-D2D9-4258-9D17-3357D270281B}" type="presParOf" srcId="{333A1088-737F-45CB-B68E-254E46348037}" destId="{9ABEE9AC-6574-4F36-9C2C-11CB8A7CEBAA}" srcOrd="14" destOrd="0" presId="urn:microsoft.com/office/officeart/2005/8/layout/target3"/>
    <dgm:cxn modelId="{47093B09-694A-406A-8149-15797C4AD078}" type="presParOf" srcId="{333A1088-737F-45CB-B68E-254E46348037}" destId="{7D9DD9F8-E2CF-4D31-B3BF-67650532D28D}" srcOrd="15" destOrd="0" presId="urn:microsoft.com/office/officeart/2005/8/layout/target3"/>
    <dgm:cxn modelId="{EF9656DB-8706-4D45-A62E-14DDF79DE160}" type="presParOf" srcId="{333A1088-737F-45CB-B68E-254E46348037}" destId="{F7E6F4A0-4F99-4C40-B449-C2F05F1B17D3}" srcOrd="16" destOrd="0" presId="urn:microsoft.com/office/officeart/2005/8/layout/target3"/>
    <dgm:cxn modelId="{FF92A7E8-FC93-401B-9FC0-13CA00E322D4}" type="presParOf" srcId="{333A1088-737F-45CB-B68E-254E46348037}" destId="{D74F1B80-B287-43AA-B5E2-08F803575CDC}" srcOrd="17" destOrd="0" presId="urn:microsoft.com/office/officeart/2005/8/layout/target3"/>
    <dgm:cxn modelId="{04DB93A1-A95A-490F-8AF7-8CAB919E2DFD}" type="presParOf" srcId="{333A1088-737F-45CB-B68E-254E46348037}" destId="{AED2198E-93D5-4001-81B4-73124B309672}" srcOrd="18" destOrd="0" presId="urn:microsoft.com/office/officeart/2005/8/layout/target3"/>
    <dgm:cxn modelId="{27A6E0F1-B460-4C62-9A82-B39923DD03EA}" type="presParOf" srcId="{333A1088-737F-45CB-B68E-254E46348037}" destId="{2BE915AB-18AA-4053-B92C-3BFC9ED204BB}" srcOrd="19" destOrd="0" presId="urn:microsoft.com/office/officeart/2005/8/layout/target3"/>
    <dgm:cxn modelId="{7714882F-187D-46DD-B72D-BF9A0AE4488A}" type="presParOf" srcId="{333A1088-737F-45CB-B68E-254E46348037}" destId="{6BB5E863-4638-4E1D-BFDE-399D028AC4ED}" srcOrd="20" destOrd="0" presId="urn:microsoft.com/office/officeart/2005/8/layout/target3"/>
    <dgm:cxn modelId="{6552F1CC-8103-41C8-A836-542321EC0E6A}" type="presParOf" srcId="{333A1088-737F-45CB-B68E-254E46348037}" destId="{5A5FFA88-C948-4069-8E93-59FA12366E83}" srcOrd="21" destOrd="0" presId="urn:microsoft.com/office/officeart/2005/8/layout/target3"/>
    <dgm:cxn modelId="{7FEB64DB-1BA6-4329-A8A6-34188D87249C}" type="presParOf" srcId="{333A1088-737F-45CB-B68E-254E46348037}" destId="{B82E8F3B-EB1B-4F2C-9C93-7B281D8A1902}" srcOrd="22" destOrd="0" presId="urn:microsoft.com/office/officeart/2005/8/layout/target3"/>
    <dgm:cxn modelId="{F625F137-ED5D-4E37-AF0A-C24C0851D12F}" type="presParOf" srcId="{333A1088-737F-45CB-B68E-254E46348037}" destId="{9C5DD163-3A8B-4818-BAF2-679FA7E24C7F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BA4ABA-05CF-406E-A588-5190296B0D94}" type="doc">
      <dgm:prSet loTypeId="urn:microsoft.com/office/officeart/2005/8/layout/cycle5" loCatId="cycle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C7EB75B1-23AF-4F7D-95EE-30FBB3DB9D65}">
      <dgm:prSet phldrT="[Text]"/>
      <dgm:spPr/>
      <dgm:t>
        <a:bodyPr/>
        <a:lstStyle/>
        <a:p>
          <a:r>
            <a:rPr lang="cs-CZ" dirty="0" smtClean="0"/>
            <a:t>-2 . 3</a:t>
          </a:r>
          <a:endParaRPr lang="cs-CZ" dirty="0"/>
        </a:p>
      </dgm:t>
    </dgm:pt>
    <dgm:pt modelId="{BB1FC0C0-80F3-4F84-B87A-06338034B25B}" type="parTrans" cxnId="{314AE00A-661A-4A3E-BFE0-87643455F2FC}">
      <dgm:prSet/>
      <dgm:spPr/>
      <dgm:t>
        <a:bodyPr/>
        <a:lstStyle/>
        <a:p>
          <a:endParaRPr lang="cs-CZ"/>
        </a:p>
      </dgm:t>
    </dgm:pt>
    <dgm:pt modelId="{4298B600-E4D3-4654-8961-E2DC5479B6EA}" type="sibTrans" cxnId="{314AE00A-661A-4A3E-BFE0-87643455F2FC}">
      <dgm:prSet/>
      <dgm:spPr/>
      <dgm:t>
        <a:bodyPr/>
        <a:lstStyle/>
        <a:p>
          <a:endParaRPr lang="cs-CZ"/>
        </a:p>
      </dgm:t>
    </dgm:pt>
    <dgm:pt modelId="{8F46F6F6-BDD4-44EB-BA9D-B1F2A654F787}">
      <dgm:prSet phldrT="[Text]"/>
      <dgm:spPr/>
      <dgm:t>
        <a:bodyPr/>
        <a:lstStyle/>
        <a:p>
          <a:r>
            <a:rPr lang="cs-CZ" dirty="0" smtClean="0"/>
            <a:t>. (-6)</a:t>
          </a:r>
          <a:endParaRPr lang="cs-CZ" dirty="0"/>
        </a:p>
      </dgm:t>
    </dgm:pt>
    <dgm:pt modelId="{005AC05F-AC27-4BF3-BFAE-BE3080235B90}" type="parTrans" cxnId="{02E7164A-386A-46A0-B901-F38BC5520925}">
      <dgm:prSet/>
      <dgm:spPr/>
      <dgm:t>
        <a:bodyPr/>
        <a:lstStyle/>
        <a:p>
          <a:endParaRPr lang="cs-CZ"/>
        </a:p>
      </dgm:t>
    </dgm:pt>
    <dgm:pt modelId="{3ACAE13A-EC58-4596-A542-126ABCB69FDD}" type="sibTrans" cxnId="{02E7164A-386A-46A0-B901-F38BC5520925}">
      <dgm:prSet/>
      <dgm:spPr/>
      <dgm:t>
        <a:bodyPr/>
        <a:lstStyle/>
        <a:p>
          <a:endParaRPr lang="cs-CZ"/>
        </a:p>
      </dgm:t>
    </dgm:pt>
    <dgm:pt modelId="{8B5F547B-734C-4EFD-AC36-3EDF127AEC1F}">
      <dgm:prSet phldrT="[Text]"/>
      <dgm:spPr/>
      <dgm:t>
        <a:bodyPr/>
        <a:lstStyle/>
        <a:p>
          <a:r>
            <a:rPr lang="cs-CZ" dirty="0" smtClean="0"/>
            <a:t>+(-30)</a:t>
          </a:r>
          <a:endParaRPr lang="cs-CZ" dirty="0"/>
        </a:p>
      </dgm:t>
    </dgm:pt>
    <dgm:pt modelId="{FF98D7C5-CB03-432E-A5D1-6F7592DC125A}" type="parTrans" cxnId="{D3F413DC-E321-478E-9F9B-D9937F5FC28F}">
      <dgm:prSet/>
      <dgm:spPr/>
      <dgm:t>
        <a:bodyPr/>
        <a:lstStyle/>
        <a:p>
          <a:endParaRPr lang="cs-CZ"/>
        </a:p>
      </dgm:t>
    </dgm:pt>
    <dgm:pt modelId="{588C95D3-663E-46F5-8546-E7FB00CBAA75}" type="sibTrans" cxnId="{D3F413DC-E321-478E-9F9B-D9937F5FC28F}">
      <dgm:prSet/>
      <dgm:spPr/>
      <dgm:t>
        <a:bodyPr/>
        <a:lstStyle/>
        <a:p>
          <a:endParaRPr lang="cs-CZ"/>
        </a:p>
      </dgm:t>
    </dgm:pt>
    <dgm:pt modelId="{EAD67D57-37BC-40A0-880C-B58DAB7F7705}">
      <dgm:prSet phldrT="[Text]"/>
      <dgm:spPr/>
      <dgm:t>
        <a:bodyPr/>
        <a:lstStyle/>
        <a:p>
          <a:r>
            <a:rPr lang="cs-CZ" dirty="0" smtClean="0"/>
            <a:t>. (-2)</a:t>
          </a:r>
          <a:endParaRPr lang="cs-CZ" dirty="0"/>
        </a:p>
      </dgm:t>
    </dgm:pt>
    <dgm:pt modelId="{20E24F15-FC2D-4D82-955B-FB801BB0D210}" type="parTrans" cxnId="{4C802A8B-ADAC-4C87-838D-8431A828CFA1}">
      <dgm:prSet/>
      <dgm:spPr/>
      <dgm:t>
        <a:bodyPr/>
        <a:lstStyle/>
        <a:p>
          <a:endParaRPr lang="cs-CZ"/>
        </a:p>
      </dgm:t>
    </dgm:pt>
    <dgm:pt modelId="{8DF4D724-03CA-44B5-A679-65189BA372D0}" type="sibTrans" cxnId="{4C802A8B-ADAC-4C87-838D-8431A828CFA1}">
      <dgm:prSet/>
      <dgm:spPr/>
      <dgm:t>
        <a:bodyPr/>
        <a:lstStyle/>
        <a:p>
          <a:endParaRPr lang="cs-CZ"/>
        </a:p>
      </dgm:t>
    </dgm:pt>
    <dgm:pt modelId="{4007BA41-D904-43DD-B3DD-21886BE95DD0}">
      <dgm:prSet phldrT="[Text]"/>
      <dgm:spPr/>
      <dgm:t>
        <a:bodyPr/>
        <a:lstStyle/>
        <a:p>
          <a:r>
            <a:rPr lang="cs-CZ" dirty="0" smtClean="0"/>
            <a:t>+(+6)</a:t>
          </a:r>
          <a:endParaRPr lang="cs-CZ" dirty="0"/>
        </a:p>
      </dgm:t>
    </dgm:pt>
    <dgm:pt modelId="{E45C645B-0F56-4FE8-B0E4-EA8EDE04B9E9}" type="parTrans" cxnId="{EE9A523A-40AF-46DB-B29F-6CCA19402EF0}">
      <dgm:prSet/>
      <dgm:spPr/>
      <dgm:t>
        <a:bodyPr/>
        <a:lstStyle/>
        <a:p>
          <a:endParaRPr lang="cs-CZ"/>
        </a:p>
      </dgm:t>
    </dgm:pt>
    <dgm:pt modelId="{4DDCFA00-171E-4337-89A0-D732C8C24D40}" type="sibTrans" cxnId="{EE9A523A-40AF-46DB-B29F-6CCA19402EF0}">
      <dgm:prSet/>
      <dgm:spPr/>
      <dgm:t>
        <a:bodyPr/>
        <a:lstStyle/>
        <a:p>
          <a:endParaRPr lang="cs-CZ"/>
        </a:p>
      </dgm:t>
    </dgm:pt>
    <dgm:pt modelId="{49DBA4AC-E7BE-4CCF-B4D5-074BBA9FCE69}" type="pres">
      <dgm:prSet presAssocID="{80BA4ABA-05CF-406E-A588-5190296B0D9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ADFA2A9-4F5C-4D09-9527-FA59BA7A1A6E}" type="pres">
      <dgm:prSet presAssocID="{C7EB75B1-23AF-4F7D-95EE-30FBB3DB9D6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95204C-BA13-43CC-A492-761DD34BA913}" type="pres">
      <dgm:prSet presAssocID="{C7EB75B1-23AF-4F7D-95EE-30FBB3DB9D65}" presName="spNode" presStyleCnt="0"/>
      <dgm:spPr/>
    </dgm:pt>
    <dgm:pt modelId="{07D7549B-4D63-46E1-AEF4-FC128A4ABCC6}" type="pres">
      <dgm:prSet presAssocID="{4298B600-E4D3-4654-8961-E2DC5479B6EA}" presName="sibTrans" presStyleLbl="sibTrans1D1" presStyleIdx="0" presStyleCnt="5"/>
      <dgm:spPr/>
      <dgm:t>
        <a:bodyPr/>
        <a:lstStyle/>
        <a:p>
          <a:endParaRPr lang="cs-CZ"/>
        </a:p>
      </dgm:t>
    </dgm:pt>
    <dgm:pt modelId="{81112872-5E6B-4C16-A3FC-DFF5503C731D}" type="pres">
      <dgm:prSet presAssocID="{8F46F6F6-BDD4-44EB-BA9D-B1F2A654F78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A0466C-3711-476C-90F1-CC2F6CC52B03}" type="pres">
      <dgm:prSet presAssocID="{8F46F6F6-BDD4-44EB-BA9D-B1F2A654F787}" presName="spNode" presStyleCnt="0"/>
      <dgm:spPr/>
    </dgm:pt>
    <dgm:pt modelId="{A62F20B0-037B-4602-ACD3-F98D45C1A5A6}" type="pres">
      <dgm:prSet presAssocID="{3ACAE13A-EC58-4596-A542-126ABCB69FDD}" presName="sibTrans" presStyleLbl="sibTrans1D1" presStyleIdx="1" presStyleCnt="5"/>
      <dgm:spPr/>
      <dgm:t>
        <a:bodyPr/>
        <a:lstStyle/>
        <a:p>
          <a:endParaRPr lang="cs-CZ"/>
        </a:p>
      </dgm:t>
    </dgm:pt>
    <dgm:pt modelId="{5C76724B-7EEE-4CA7-9761-B1BEB740C71F}" type="pres">
      <dgm:prSet presAssocID="{8B5F547B-734C-4EFD-AC36-3EDF127AEC1F}" presName="node" presStyleLbl="node1" presStyleIdx="2" presStyleCnt="5" custScaleX="117126" custScaleY="1085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B4B0AA-021B-497B-8E7D-85F9A8CD049F}" type="pres">
      <dgm:prSet presAssocID="{8B5F547B-734C-4EFD-AC36-3EDF127AEC1F}" presName="spNode" presStyleCnt="0"/>
      <dgm:spPr/>
    </dgm:pt>
    <dgm:pt modelId="{24705201-849F-4AE6-AF21-97B5082CEE28}" type="pres">
      <dgm:prSet presAssocID="{588C95D3-663E-46F5-8546-E7FB00CBAA75}" presName="sibTrans" presStyleLbl="sibTrans1D1" presStyleIdx="2" presStyleCnt="5"/>
      <dgm:spPr/>
      <dgm:t>
        <a:bodyPr/>
        <a:lstStyle/>
        <a:p>
          <a:endParaRPr lang="cs-CZ"/>
        </a:p>
      </dgm:t>
    </dgm:pt>
    <dgm:pt modelId="{34D9C1F4-05AE-48D1-8E30-9B78739C5533}" type="pres">
      <dgm:prSet presAssocID="{EAD67D57-37BC-40A0-880C-B58DAB7F770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8FAC04-7760-46A7-A7E6-98C0217C1DF9}" type="pres">
      <dgm:prSet presAssocID="{EAD67D57-37BC-40A0-880C-B58DAB7F7705}" presName="spNode" presStyleCnt="0"/>
      <dgm:spPr/>
    </dgm:pt>
    <dgm:pt modelId="{5FADF968-6195-4056-BBBE-2A11A4B5C3EA}" type="pres">
      <dgm:prSet presAssocID="{8DF4D724-03CA-44B5-A679-65189BA372D0}" presName="sibTrans" presStyleLbl="sibTrans1D1" presStyleIdx="3" presStyleCnt="5"/>
      <dgm:spPr/>
      <dgm:t>
        <a:bodyPr/>
        <a:lstStyle/>
        <a:p>
          <a:endParaRPr lang="cs-CZ"/>
        </a:p>
      </dgm:t>
    </dgm:pt>
    <dgm:pt modelId="{D9AB872E-B9EF-4BC8-AA9B-140BA5F5D975}" type="pres">
      <dgm:prSet presAssocID="{4007BA41-D904-43DD-B3DD-21886BE95DD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E86E04-7C8F-43C2-B257-39D06296324B}" type="pres">
      <dgm:prSet presAssocID="{4007BA41-D904-43DD-B3DD-21886BE95DD0}" presName="spNode" presStyleCnt="0"/>
      <dgm:spPr/>
    </dgm:pt>
    <dgm:pt modelId="{C1C01A42-D0FF-46F8-B1FF-2F55558C9502}" type="pres">
      <dgm:prSet presAssocID="{4DDCFA00-171E-4337-89A0-D732C8C24D40}" presName="sibTrans" presStyleLbl="sibTrans1D1" presStyleIdx="4" presStyleCnt="5"/>
      <dgm:spPr/>
      <dgm:t>
        <a:bodyPr/>
        <a:lstStyle/>
        <a:p>
          <a:endParaRPr lang="cs-CZ"/>
        </a:p>
      </dgm:t>
    </dgm:pt>
  </dgm:ptLst>
  <dgm:cxnLst>
    <dgm:cxn modelId="{4C802A8B-ADAC-4C87-838D-8431A828CFA1}" srcId="{80BA4ABA-05CF-406E-A588-5190296B0D94}" destId="{EAD67D57-37BC-40A0-880C-B58DAB7F7705}" srcOrd="3" destOrd="0" parTransId="{20E24F15-FC2D-4D82-955B-FB801BB0D210}" sibTransId="{8DF4D724-03CA-44B5-A679-65189BA372D0}"/>
    <dgm:cxn modelId="{D8B04DC5-C4C3-488B-97E1-E334879404F8}" type="presOf" srcId="{588C95D3-663E-46F5-8546-E7FB00CBAA75}" destId="{24705201-849F-4AE6-AF21-97B5082CEE28}" srcOrd="0" destOrd="0" presId="urn:microsoft.com/office/officeart/2005/8/layout/cycle5"/>
    <dgm:cxn modelId="{A419C748-EB87-416C-B794-E7E05F4B9E69}" type="presOf" srcId="{3ACAE13A-EC58-4596-A542-126ABCB69FDD}" destId="{A62F20B0-037B-4602-ACD3-F98D45C1A5A6}" srcOrd="0" destOrd="0" presId="urn:microsoft.com/office/officeart/2005/8/layout/cycle5"/>
    <dgm:cxn modelId="{80B69686-DBA4-49BD-ABC5-A2C098B17548}" type="presOf" srcId="{8DF4D724-03CA-44B5-A679-65189BA372D0}" destId="{5FADF968-6195-4056-BBBE-2A11A4B5C3EA}" srcOrd="0" destOrd="0" presId="urn:microsoft.com/office/officeart/2005/8/layout/cycle5"/>
    <dgm:cxn modelId="{BAE698C4-B19A-40DE-8286-BFB8B435022B}" type="presOf" srcId="{EAD67D57-37BC-40A0-880C-B58DAB7F7705}" destId="{34D9C1F4-05AE-48D1-8E30-9B78739C5533}" srcOrd="0" destOrd="0" presId="urn:microsoft.com/office/officeart/2005/8/layout/cycle5"/>
    <dgm:cxn modelId="{E4A5AB98-0C2E-46F9-BA5D-F3EB5CAAAA40}" type="presOf" srcId="{4298B600-E4D3-4654-8961-E2DC5479B6EA}" destId="{07D7549B-4D63-46E1-AEF4-FC128A4ABCC6}" srcOrd="0" destOrd="0" presId="urn:microsoft.com/office/officeart/2005/8/layout/cycle5"/>
    <dgm:cxn modelId="{9EAC9C89-37BD-4A11-AD5A-C991C478A780}" type="presOf" srcId="{80BA4ABA-05CF-406E-A588-5190296B0D94}" destId="{49DBA4AC-E7BE-4CCF-B4D5-074BBA9FCE69}" srcOrd="0" destOrd="0" presId="urn:microsoft.com/office/officeart/2005/8/layout/cycle5"/>
    <dgm:cxn modelId="{314AE00A-661A-4A3E-BFE0-87643455F2FC}" srcId="{80BA4ABA-05CF-406E-A588-5190296B0D94}" destId="{C7EB75B1-23AF-4F7D-95EE-30FBB3DB9D65}" srcOrd="0" destOrd="0" parTransId="{BB1FC0C0-80F3-4F84-B87A-06338034B25B}" sibTransId="{4298B600-E4D3-4654-8961-E2DC5479B6EA}"/>
    <dgm:cxn modelId="{EE9A523A-40AF-46DB-B29F-6CCA19402EF0}" srcId="{80BA4ABA-05CF-406E-A588-5190296B0D94}" destId="{4007BA41-D904-43DD-B3DD-21886BE95DD0}" srcOrd="4" destOrd="0" parTransId="{E45C645B-0F56-4FE8-B0E4-EA8EDE04B9E9}" sibTransId="{4DDCFA00-171E-4337-89A0-D732C8C24D40}"/>
    <dgm:cxn modelId="{D3F413DC-E321-478E-9F9B-D9937F5FC28F}" srcId="{80BA4ABA-05CF-406E-A588-5190296B0D94}" destId="{8B5F547B-734C-4EFD-AC36-3EDF127AEC1F}" srcOrd="2" destOrd="0" parTransId="{FF98D7C5-CB03-432E-A5D1-6F7592DC125A}" sibTransId="{588C95D3-663E-46F5-8546-E7FB00CBAA75}"/>
    <dgm:cxn modelId="{A480D996-5C7E-4E42-92BB-4835734C4452}" type="presOf" srcId="{4DDCFA00-171E-4337-89A0-D732C8C24D40}" destId="{C1C01A42-D0FF-46F8-B1FF-2F55558C9502}" srcOrd="0" destOrd="0" presId="urn:microsoft.com/office/officeart/2005/8/layout/cycle5"/>
    <dgm:cxn modelId="{61A5943B-61C0-44BD-A2B5-27375EB02E42}" type="presOf" srcId="{8B5F547B-734C-4EFD-AC36-3EDF127AEC1F}" destId="{5C76724B-7EEE-4CA7-9761-B1BEB740C71F}" srcOrd="0" destOrd="0" presId="urn:microsoft.com/office/officeart/2005/8/layout/cycle5"/>
    <dgm:cxn modelId="{02E7164A-386A-46A0-B901-F38BC5520925}" srcId="{80BA4ABA-05CF-406E-A588-5190296B0D94}" destId="{8F46F6F6-BDD4-44EB-BA9D-B1F2A654F787}" srcOrd="1" destOrd="0" parTransId="{005AC05F-AC27-4BF3-BFAE-BE3080235B90}" sibTransId="{3ACAE13A-EC58-4596-A542-126ABCB69FDD}"/>
    <dgm:cxn modelId="{E22ED99F-A7CF-4580-B8B1-E793C073FCF9}" type="presOf" srcId="{C7EB75B1-23AF-4F7D-95EE-30FBB3DB9D65}" destId="{5ADFA2A9-4F5C-4D09-9527-FA59BA7A1A6E}" srcOrd="0" destOrd="0" presId="urn:microsoft.com/office/officeart/2005/8/layout/cycle5"/>
    <dgm:cxn modelId="{53271B7F-FBC2-449F-A359-1FC044CF5874}" type="presOf" srcId="{4007BA41-D904-43DD-B3DD-21886BE95DD0}" destId="{D9AB872E-B9EF-4BC8-AA9B-140BA5F5D975}" srcOrd="0" destOrd="0" presId="urn:microsoft.com/office/officeart/2005/8/layout/cycle5"/>
    <dgm:cxn modelId="{14C56079-9128-44FA-BD6C-A30C6DD4AEB8}" type="presOf" srcId="{8F46F6F6-BDD4-44EB-BA9D-B1F2A654F787}" destId="{81112872-5E6B-4C16-A3FC-DFF5503C731D}" srcOrd="0" destOrd="0" presId="urn:microsoft.com/office/officeart/2005/8/layout/cycle5"/>
    <dgm:cxn modelId="{A14BD58D-1E15-48C7-BBD3-C48577A4E1B1}" type="presParOf" srcId="{49DBA4AC-E7BE-4CCF-B4D5-074BBA9FCE69}" destId="{5ADFA2A9-4F5C-4D09-9527-FA59BA7A1A6E}" srcOrd="0" destOrd="0" presId="urn:microsoft.com/office/officeart/2005/8/layout/cycle5"/>
    <dgm:cxn modelId="{5652A89A-2AD2-45E7-BA33-B50A8C7C8C70}" type="presParOf" srcId="{49DBA4AC-E7BE-4CCF-B4D5-074BBA9FCE69}" destId="{7395204C-BA13-43CC-A492-761DD34BA913}" srcOrd="1" destOrd="0" presId="urn:microsoft.com/office/officeart/2005/8/layout/cycle5"/>
    <dgm:cxn modelId="{D7F6C189-508B-4570-A838-0579F3E41B3C}" type="presParOf" srcId="{49DBA4AC-E7BE-4CCF-B4D5-074BBA9FCE69}" destId="{07D7549B-4D63-46E1-AEF4-FC128A4ABCC6}" srcOrd="2" destOrd="0" presId="urn:microsoft.com/office/officeart/2005/8/layout/cycle5"/>
    <dgm:cxn modelId="{D0E34062-7B5E-4365-887A-B9320E49E194}" type="presParOf" srcId="{49DBA4AC-E7BE-4CCF-B4D5-074BBA9FCE69}" destId="{81112872-5E6B-4C16-A3FC-DFF5503C731D}" srcOrd="3" destOrd="0" presId="urn:microsoft.com/office/officeart/2005/8/layout/cycle5"/>
    <dgm:cxn modelId="{2B52A855-100C-48A8-A752-E51FEBE7F83B}" type="presParOf" srcId="{49DBA4AC-E7BE-4CCF-B4D5-074BBA9FCE69}" destId="{2BA0466C-3711-476C-90F1-CC2F6CC52B03}" srcOrd="4" destOrd="0" presId="urn:microsoft.com/office/officeart/2005/8/layout/cycle5"/>
    <dgm:cxn modelId="{2334B56A-3C60-400D-A965-5FDDB982AF6A}" type="presParOf" srcId="{49DBA4AC-E7BE-4CCF-B4D5-074BBA9FCE69}" destId="{A62F20B0-037B-4602-ACD3-F98D45C1A5A6}" srcOrd="5" destOrd="0" presId="urn:microsoft.com/office/officeart/2005/8/layout/cycle5"/>
    <dgm:cxn modelId="{8C03464F-E490-4335-82C8-C0D4086E35F6}" type="presParOf" srcId="{49DBA4AC-E7BE-4CCF-B4D5-074BBA9FCE69}" destId="{5C76724B-7EEE-4CA7-9761-B1BEB740C71F}" srcOrd="6" destOrd="0" presId="urn:microsoft.com/office/officeart/2005/8/layout/cycle5"/>
    <dgm:cxn modelId="{26214096-A859-4DA2-9C68-369796563795}" type="presParOf" srcId="{49DBA4AC-E7BE-4CCF-B4D5-074BBA9FCE69}" destId="{8AB4B0AA-021B-497B-8E7D-85F9A8CD049F}" srcOrd="7" destOrd="0" presId="urn:microsoft.com/office/officeart/2005/8/layout/cycle5"/>
    <dgm:cxn modelId="{B33703D3-23B0-4B4E-AD97-F50701948638}" type="presParOf" srcId="{49DBA4AC-E7BE-4CCF-B4D5-074BBA9FCE69}" destId="{24705201-849F-4AE6-AF21-97B5082CEE28}" srcOrd="8" destOrd="0" presId="urn:microsoft.com/office/officeart/2005/8/layout/cycle5"/>
    <dgm:cxn modelId="{5E199E38-106E-4EB2-88D8-A3EB62C5510F}" type="presParOf" srcId="{49DBA4AC-E7BE-4CCF-B4D5-074BBA9FCE69}" destId="{34D9C1F4-05AE-48D1-8E30-9B78739C5533}" srcOrd="9" destOrd="0" presId="urn:microsoft.com/office/officeart/2005/8/layout/cycle5"/>
    <dgm:cxn modelId="{7A79927C-25E2-4529-B909-6B366BA475BB}" type="presParOf" srcId="{49DBA4AC-E7BE-4CCF-B4D5-074BBA9FCE69}" destId="{7D8FAC04-7760-46A7-A7E6-98C0217C1DF9}" srcOrd="10" destOrd="0" presId="urn:microsoft.com/office/officeart/2005/8/layout/cycle5"/>
    <dgm:cxn modelId="{95AF76D2-0D16-4523-8F73-CB8EF175C372}" type="presParOf" srcId="{49DBA4AC-E7BE-4CCF-B4D5-074BBA9FCE69}" destId="{5FADF968-6195-4056-BBBE-2A11A4B5C3EA}" srcOrd="11" destOrd="0" presId="urn:microsoft.com/office/officeart/2005/8/layout/cycle5"/>
    <dgm:cxn modelId="{BB3F599C-7E18-4584-93A2-E569890ABA67}" type="presParOf" srcId="{49DBA4AC-E7BE-4CCF-B4D5-074BBA9FCE69}" destId="{D9AB872E-B9EF-4BC8-AA9B-140BA5F5D975}" srcOrd="12" destOrd="0" presId="urn:microsoft.com/office/officeart/2005/8/layout/cycle5"/>
    <dgm:cxn modelId="{0D65BDED-2DEF-4526-88C1-636C80796725}" type="presParOf" srcId="{49DBA4AC-E7BE-4CCF-B4D5-074BBA9FCE69}" destId="{A4E86E04-7C8F-43C2-B257-39D06296324B}" srcOrd="13" destOrd="0" presId="urn:microsoft.com/office/officeart/2005/8/layout/cycle5"/>
    <dgm:cxn modelId="{E1D59A63-052E-4A73-836F-89C463535D7E}" type="presParOf" srcId="{49DBA4AC-E7BE-4CCF-B4D5-074BBA9FCE69}" destId="{C1C01A42-D0FF-46F8-B1FF-2F55558C9502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CE03BED-5D15-4DD5-95CA-0E07A99B91C5}" type="doc">
      <dgm:prSet loTypeId="urn:microsoft.com/office/officeart/2005/8/layout/bProcess2" loCatId="process" qsTypeId="urn:microsoft.com/office/officeart/2005/8/quickstyle/3d9" qsCatId="3D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01E26D86-2D32-4B38-BA18-1BD17299DBB1}">
      <dgm:prSet phldrT="[Text]"/>
      <dgm:spPr/>
      <dgm:t>
        <a:bodyPr/>
        <a:lstStyle/>
        <a:p>
          <a:r>
            <a:rPr lang="cs-CZ" dirty="0" smtClean="0"/>
            <a:t>-3.9</a:t>
          </a:r>
          <a:endParaRPr lang="cs-CZ" dirty="0"/>
        </a:p>
      </dgm:t>
    </dgm:pt>
    <dgm:pt modelId="{4FD38D02-93D7-4DDE-B502-158B807BB24E}" type="parTrans" cxnId="{CE95D8BD-E169-49C0-91CC-D18FF77B3D70}">
      <dgm:prSet/>
      <dgm:spPr/>
      <dgm:t>
        <a:bodyPr/>
        <a:lstStyle/>
        <a:p>
          <a:endParaRPr lang="cs-CZ"/>
        </a:p>
      </dgm:t>
    </dgm:pt>
    <dgm:pt modelId="{6F88D223-C267-409D-928C-C06A4BABDBFF}" type="sibTrans" cxnId="{CE95D8BD-E169-49C0-91CC-D18FF77B3D70}">
      <dgm:prSet/>
      <dgm:spPr/>
      <dgm:t>
        <a:bodyPr/>
        <a:lstStyle/>
        <a:p>
          <a:endParaRPr lang="cs-CZ"/>
        </a:p>
      </dgm:t>
    </dgm:pt>
    <dgm:pt modelId="{05C1AEC8-A786-44F1-A878-34C8E0905C90}">
      <dgm:prSet phldrT="[Text]"/>
      <dgm:spPr/>
      <dgm:t>
        <a:bodyPr/>
        <a:lstStyle/>
        <a:p>
          <a:r>
            <a:rPr lang="cs-CZ" dirty="0" smtClean="0"/>
            <a:t>+20</a:t>
          </a:r>
          <a:endParaRPr lang="cs-CZ" dirty="0"/>
        </a:p>
      </dgm:t>
    </dgm:pt>
    <dgm:pt modelId="{7A2A1181-03BE-4262-A0B9-FE193DD898E2}" type="parTrans" cxnId="{3AD45D85-C52B-48AB-91C4-4CB12E11FCB1}">
      <dgm:prSet/>
      <dgm:spPr/>
      <dgm:t>
        <a:bodyPr/>
        <a:lstStyle/>
        <a:p>
          <a:endParaRPr lang="cs-CZ"/>
        </a:p>
      </dgm:t>
    </dgm:pt>
    <dgm:pt modelId="{5FACD9F5-93A1-473D-A161-8EB811302523}" type="sibTrans" cxnId="{3AD45D85-C52B-48AB-91C4-4CB12E11FCB1}">
      <dgm:prSet/>
      <dgm:spPr/>
      <dgm:t>
        <a:bodyPr/>
        <a:lstStyle/>
        <a:p>
          <a:endParaRPr lang="cs-CZ"/>
        </a:p>
      </dgm:t>
    </dgm:pt>
    <dgm:pt modelId="{C4635AD7-489B-4D1C-AF2A-0B750FE62EF9}">
      <dgm:prSet phldrT="[Text]"/>
      <dgm:spPr/>
      <dgm:t>
        <a:bodyPr/>
        <a:lstStyle/>
        <a:p>
          <a:r>
            <a:rPr lang="cs-CZ" dirty="0" smtClean="0"/>
            <a:t>.(-5)</a:t>
          </a:r>
          <a:endParaRPr lang="cs-CZ" dirty="0"/>
        </a:p>
      </dgm:t>
    </dgm:pt>
    <dgm:pt modelId="{418B8A7D-D01B-4579-AAAD-E09556DDAC13}" type="parTrans" cxnId="{0205C9F8-080D-4CA5-A82E-646054676316}">
      <dgm:prSet/>
      <dgm:spPr/>
      <dgm:t>
        <a:bodyPr/>
        <a:lstStyle/>
        <a:p>
          <a:endParaRPr lang="cs-CZ"/>
        </a:p>
      </dgm:t>
    </dgm:pt>
    <dgm:pt modelId="{4927125E-07F8-453D-93AF-EFACF7FB806E}" type="sibTrans" cxnId="{0205C9F8-080D-4CA5-A82E-646054676316}">
      <dgm:prSet/>
      <dgm:spPr/>
      <dgm:t>
        <a:bodyPr/>
        <a:lstStyle/>
        <a:p>
          <a:endParaRPr lang="cs-CZ"/>
        </a:p>
      </dgm:t>
    </dgm:pt>
    <dgm:pt modelId="{A261CE28-76CF-4F2B-AC24-34DB91CBE2E3}">
      <dgm:prSet phldrT="[Text]"/>
      <dgm:spPr/>
      <dgm:t>
        <a:bodyPr/>
        <a:lstStyle/>
        <a:p>
          <a:r>
            <a:rPr lang="cs-CZ" dirty="0" smtClean="0"/>
            <a:t>: 7</a:t>
          </a:r>
          <a:endParaRPr lang="cs-CZ" dirty="0"/>
        </a:p>
      </dgm:t>
    </dgm:pt>
    <dgm:pt modelId="{77A6BF6C-DD1D-4A2D-BC39-2F6AD18435ED}" type="parTrans" cxnId="{B7D29E7D-A630-4605-98A0-8A47928E4DA9}">
      <dgm:prSet/>
      <dgm:spPr/>
      <dgm:t>
        <a:bodyPr/>
        <a:lstStyle/>
        <a:p>
          <a:endParaRPr lang="cs-CZ"/>
        </a:p>
      </dgm:t>
    </dgm:pt>
    <dgm:pt modelId="{5F36B4AF-66C1-4F21-B8C1-1D91A30BE75C}" type="sibTrans" cxnId="{B7D29E7D-A630-4605-98A0-8A47928E4DA9}">
      <dgm:prSet/>
      <dgm:spPr/>
      <dgm:t>
        <a:bodyPr/>
        <a:lstStyle/>
        <a:p>
          <a:endParaRPr lang="cs-CZ"/>
        </a:p>
      </dgm:t>
    </dgm:pt>
    <dgm:pt modelId="{213E2302-0924-46E4-99E4-3DE1335ECD6D}">
      <dgm:prSet phldrT="[Text]"/>
      <dgm:spPr/>
      <dgm:t>
        <a:bodyPr/>
        <a:lstStyle/>
        <a:p>
          <a:r>
            <a:rPr lang="cs-CZ" dirty="0" smtClean="0"/>
            <a:t>.(-2)</a:t>
          </a:r>
          <a:endParaRPr lang="cs-CZ" dirty="0"/>
        </a:p>
      </dgm:t>
    </dgm:pt>
    <dgm:pt modelId="{84EB205F-A9B7-41F0-8C1D-BC166DA1E4D7}" type="parTrans" cxnId="{0879571E-EC6B-4F60-B003-815548323004}">
      <dgm:prSet/>
      <dgm:spPr/>
      <dgm:t>
        <a:bodyPr/>
        <a:lstStyle/>
        <a:p>
          <a:endParaRPr lang="cs-CZ"/>
        </a:p>
      </dgm:t>
    </dgm:pt>
    <dgm:pt modelId="{38700799-BE6C-4FC8-A4CE-969AA1DC19FB}" type="sibTrans" cxnId="{0879571E-EC6B-4F60-B003-815548323004}">
      <dgm:prSet/>
      <dgm:spPr/>
      <dgm:t>
        <a:bodyPr/>
        <a:lstStyle/>
        <a:p>
          <a:endParaRPr lang="cs-CZ"/>
        </a:p>
      </dgm:t>
    </dgm:pt>
    <dgm:pt modelId="{FB0115B0-F144-44D1-B904-6C1DF6FF4989}">
      <dgm:prSet phldrT="[Text]"/>
      <dgm:spPr/>
      <dgm:t>
        <a:bodyPr/>
        <a:lstStyle/>
        <a:p>
          <a:r>
            <a:rPr lang="cs-CZ" dirty="0" smtClean="0"/>
            <a:t>.(-3)</a:t>
          </a:r>
          <a:endParaRPr lang="cs-CZ" dirty="0"/>
        </a:p>
      </dgm:t>
    </dgm:pt>
    <dgm:pt modelId="{0AFE9544-1D3C-412B-842A-DEBD67EE70B1}" type="parTrans" cxnId="{C02D1FAC-78C4-49B6-8F9D-61F92E1AF6C2}">
      <dgm:prSet/>
      <dgm:spPr/>
      <dgm:t>
        <a:bodyPr/>
        <a:lstStyle/>
        <a:p>
          <a:endParaRPr lang="cs-CZ"/>
        </a:p>
      </dgm:t>
    </dgm:pt>
    <dgm:pt modelId="{4F066F67-8B97-4661-841F-F04130345EFB}" type="sibTrans" cxnId="{C02D1FAC-78C4-49B6-8F9D-61F92E1AF6C2}">
      <dgm:prSet/>
      <dgm:spPr/>
      <dgm:t>
        <a:bodyPr/>
        <a:lstStyle/>
        <a:p>
          <a:endParaRPr lang="cs-CZ"/>
        </a:p>
      </dgm:t>
    </dgm:pt>
    <dgm:pt modelId="{DFA631F9-D547-4E24-8ABF-E5DB89EEE577}">
      <dgm:prSet phldrT="[Text]"/>
      <dgm:spPr/>
      <dgm:t>
        <a:bodyPr/>
        <a:lstStyle/>
        <a:p>
          <a:r>
            <a:rPr lang="cs-CZ" dirty="0" smtClean="0"/>
            <a:t>: 6</a:t>
          </a:r>
          <a:endParaRPr lang="cs-CZ" dirty="0"/>
        </a:p>
      </dgm:t>
    </dgm:pt>
    <dgm:pt modelId="{F42986C8-624F-4F5D-B165-D82617CC5805}" type="parTrans" cxnId="{1C35ED35-6DE6-4E24-8C32-C7C9EF9128CA}">
      <dgm:prSet/>
      <dgm:spPr/>
      <dgm:t>
        <a:bodyPr/>
        <a:lstStyle/>
        <a:p>
          <a:endParaRPr lang="cs-CZ"/>
        </a:p>
      </dgm:t>
    </dgm:pt>
    <dgm:pt modelId="{70702C71-C3AE-44D5-A256-8D307C581CBF}" type="sibTrans" cxnId="{1C35ED35-6DE6-4E24-8C32-C7C9EF9128CA}">
      <dgm:prSet/>
      <dgm:spPr/>
      <dgm:t>
        <a:bodyPr/>
        <a:lstStyle/>
        <a:p>
          <a:endParaRPr lang="cs-CZ"/>
        </a:p>
      </dgm:t>
    </dgm:pt>
    <dgm:pt modelId="{7C1114EB-CAB0-41BB-995E-A3BDE43837E7}">
      <dgm:prSet phldrT="[Text]"/>
      <dgm:spPr/>
      <dgm:t>
        <a:bodyPr/>
        <a:lstStyle/>
        <a:p>
          <a:r>
            <a:rPr lang="cs-CZ" dirty="0" smtClean="0"/>
            <a:t>.(-9)</a:t>
          </a:r>
          <a:endParaRPr lang="cs-CZ" dirty="0"/>
        </a:p>
      </dgm:t>
    </dgm:pt>
    <dgm:pt modelId="{1ED85C6E-7FB7-449D-BBAA-C754AB047959}" type="parTrans" cxnId="{077E1016-BB7D-425E-8F04-DB26B23B30E2}">
      <dgm:prSet/>
      <dgm:spPr/>
      <dgm:t>
        <a:bodyPr/>
        <a:lstStyle/>
        <a:p>
          <a:endParaRPr lang="cs-CZ"/>
        </a:p>
      </dgm:t>
    </dgm:pt>
    <dgm:pt modelId="{70E12472-3FA6-4BB9-A755-7F4BCD29F05B}" type="sibTrans" cxnId="{077E1016-BB7D-425E-8F04-DB26B23B30E2}">
      <dgm:prSet/>
      <dgm:spPr/>
      <dgm:t>
        <a:bodyPr/>
        <a:lstStyle/>
        <a:p>
          <a:endParaRPr lang="cs-CZ"/>
        </a:p>
      </dgm:t>
    </dgm:pt>
    <dgm:pt modelId="{DBC17241-B904-482B-AEF4-D1D4B484F8FB}">
      <dgm:prSet phldrT="[Text]"/>
      <dgm:spPr/>
      <dgm:t>
        <a:bodyPr/>
        <a:lstStyle/>
        <a:p>
          <a:endParaRPr lang="cs-CZ" dirty="0"/>
        </a:p>
      </dgm:t>
    </dgm:pt>
    <dgm:pt modelId="{A3819C6E-BC2F-4D53-855F-2383D70BDF36}" type="parTrans" cxnId="{41BD977C-C7D9-4EDC-AB3C-9F345186C56F}">
      <dgm:prSet/>
      <dgm:spPr/>
      <dgm:t>
        <a:bodyPr/>
        <a:lstStyle/>
        <a:p>
          <a:endParaRPr lang="cs-CZ"/>
        </a:p>
      </dgm:t>
    </dgm:pt>
    <dgm:pt modelId="{C3CFF22A-9B25-49A7-8BB9-4B66198596D3}" type="sibTrans" cxnId="{41BD977C-C7D9-4EDC-AB3C-9F345186C56F}">
      <dgm:prSet/>
      <dgm:spPr/>
      <dgm:t>
        <a:bodyPr/>
        <a:lstStyle/>
        <a:p>
          <a:endParaRPr lang="cs-CZ"/>
        </a:p>
      </dgm:t>
    </dgm:pt>
    <dgm:pt modelId="{609AE2AE-B61C-4B8D-A87D-D6EDFEEAF95B}" type="pres">
      <dgm:prSet presAssocID="{8CE03BED-5D15-4DD5-95CA-0E07A99B91C5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C3349797-4D9E-4723-9503-7A07EDE73372}" type="pres">
      <dgm:prSet presAssocID="{01E26D86-2D32-4B38-BA18-1BD17299DBB1}" presName="firstNode" presStyleLbl="node1" presStyleIdx="0" presStyleCnt="9" custScaleX="124307" custScaleY="9430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881A52D-7402-4215-AA44-ECE399D5C7E9}" type="pres">
      <dgm:prSet presAssocID="{6F88D223-C267-409D-928C-C06A4BABDBFF}" presName="sibTrans" presStyleLbl="sibTrans2D1" presStyleIdx="0" presStyleCnt="8"/>
      <dgm:spPr/>
      <dgm:t>
        <a:bodyPr/>
        <a:lstStyle/>
        <a:p>
          <a:endParaRPr lang="cs-CZ"/>
        </a:p>
      </dgm:t>
    </dgm:pt>
    <dgm:pt modelId="{07ABC6CC-D8AF-472D-864A-E30140932D5E}" type="pres">
      <dgm:prSet presAssocID="{05C1AEC8-A786-44F1-A878-34C8E0905C90}" presName="middleNode" presStyleCnt="0"/>
      <dgm:spPr/>
      <dgm:t>
        <a:bodyPr/>
        <a:lstStyle/>
        <a:p>
          <a:endParaRPr lang="cs-CZ"/>
        </a:p>
      </dgm:t>
    </dgm:pt>
    <dgm:pt modelId="{B7BC4D59-413A-4BA9-A789-A0EBD3F1A78A}" type="pres">
      <dgm:prSet presAssocID="{05C1AEC8-A786-44F1-A878-34C8E0905C90}" presName="padding" presStyleLbl="node1" presStyleIdx="0" presStyleCnt="9"/>
      <dgm:spPr/>
      <dgm:t>
        <a:bodyPr/>
        <a:lstStyle/>
        <a:p>
          <a:endParaRPr lang="cs-CZ"/>
        </a:p>
      </dgm:t>
    </dgm:pt>
    <dgm:pt modelId="{CA8416D5-FE69-4EA9-8DA5-F12C4C690DE0}" type="pres">
      <dgm:prSet presAssocID="{05C1AEC8-A786-44F1-A878-34C8E0905C90}" presName="shap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FF5387-37E7-464C-8A3B-DD5DD20931B9}" type="pres">
      <dgm:prSet presAssocID="{5FACD9F5-93A1-473D-A161-8EB811302523}" presName="sibTrans" presStyleLbl="sibTrans2D1" presStyleIdx="1" presStyleCnt="8"/>
      <dgm:spPr/>
      <dgm:t>
        <a:bodyPr/>
        <a:lstStyle/>
        <a:p>
          <a:endParaRPr lang="cs-CZ"/>
        </a:p>
      </dgm:t>
    </dgm:pt>
    <dgm:pt modelId="{FB4D327D-DBBA-4250-84AF-8570FDC22B72}" type="pres">
      <dgm:prSet presAssocID="{C4635AD7-489B-4D1C-AF2A-0B750FE62EF9}" presName="middleNode" presStyleCnt="0"/>
      <dgm:spPr/>
      <dgm:t>
        <a:bodyPr/>
        <a:lstStyle/>
        <a:p>
          <a:endParaRPr lang="cs-CZ"/>
        </a:p>
      </dgm:t>
    </dgm:pt>
    <dgm:pt modelId="{58A55249-33FF-40A1-A782-D5A4AC12D9DA}" type="pres">
      <dgm:prSet presAssocID="{C4635AD7-489B-4D1C-AF2A-0B750FE62EF9}" presName="padding" presStyleLbl="node1" presStyleIdx="1" presStyleCnt="9"/>
      <dgm:spPr/>
      <dgm:t>
        <a:bodyPr/>
        <a:lstStyle/>
        <a:p>
          <a:endParaRPr lang="cs-CZ"/>
        </a:p>
      </dgm:t>
    </dgm:pt>
    <dgm:pt modelId="{CA3A388F-8833-4837-B7D6-88F58EC548C9}" type="pres">
      <dgm:prSet presAssocID="{C4635AD7-489B-4D1C-AF2A-0B750FE62EF9}" presName="shap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7EFA45-0A7F-4C69-9849-6615531DBF81}" type="pres">
      <dgm:prSet presAssocID="{4927125E-07F8-453D-93AF-EFACF7FB806E}" presName="sibTrans" presStyleLbl="sibTrans2D1" presStyleIdx="2" presStyleCnt="8"/>
      <dgm:spPr/>
      <dgm:t>
        <a:bodyPr/>
        <a:lstStyle/>
        <a:p>
          <a:endParaRPr lang="cs-CZ"/>
        </a:p>
      </dgm:t>
    </dgm:pt>
    <dgm:pt modelId="{414BA541-13D2-4B90-917F-2F31A83B924C}" type="pres">
      <dgm:prSet presAssocID="{A261CE28-76CF-4F2B-AC24-34DB91CBE2E3}" presName="middleNode" presStyleCnt="0"/>
      <dgm:spPr/>
      <dgm:t>
        <a:bodyPr/>
        <a:lstStyle/>
        <a:p>
          <a:endParaRPr lang="cs-CZ"/>
        </a:p>
      </dgm:t>
    </dgm:pt>
    <dgm:pt modelId="{AF145D7E-DFAE-456E-A1B9-32F1460C20A9}" type="pres">
      <dgm:prSet presAssocID="{A261CE28-76CF-4F2B-AC24-34DB91CBE2E3}" presName="padding" presStyleLbl="node1" presStyleIdx="2" presStyleCnt="9"/>
      <dgm:spPr/>
      <dgm:t>
        <a:bodyPr/>
        <a:lstStyle/>
        <a:p>
          <a:endParaRPr lang="cs-CZ"/>
        </a:p>
      </dgm:t>
    </dgm:pt>
    <dgm:pt modelId="{39FDD98C-91D2-4283-ACF0-0AC3A10084FD}" type="pres">
      <dgm:prSet presAssocID="{A261CE28-76CF-4F2B-AC24-34DB91CBE2E3}" presName="shap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F29F2E-0007-4801-A83F-265039EB4E9A}" type="pres">
      <dgm:prSet presAssocID="{5F36B4AF-66C1-4F21-B8C1-1D91A30BE75C}" presName="sibTrans" presStyleLbl="sibTrans2D1" presStyleIdx="3" presStyleCnt="8"/>
      <dgm:spPr/>
      <dgm:t>
        <a:bodyPr/>
        <a:lstStyle/>
        <a:p>
          <a:endParaRPr lang="cs-CZ"/>
        </a:p>
      </dgm:t>
    </dgm:pt>
    <dgm:pt modelId="{23383127-D824-443C-92D2-E3003CCEDF68}" type="pres">
      <dgm:prSet presAssocID="{213E2302-0924-46E4-99E4-3DE1335ECD6D}" presName="middleNode" presStyleCnt="0"/>
      <dgm:spPr/>
      <dgm:t>
        <a:bodyPr/>
        <a:lstStyle/>
        <a:p>
          <a:endParaRPr lang="cs-CZ"/>
        </a:p>
      </dgm:t>
    </dgm:pt>
    <dgm:pt modelId="{9272CB5F-1D3B-4D47-8610-143532915ACE}" type="pres">
      <dgm:prSet presAssocID="{213E2302-0924-46E4-99E4-3DE1335ECD6D}" presName="padding" presStyleLbl="node1" presStyleIdx="3" presStyleCnt="9"/>
      <dgm:spPr/>
      <dgm:t>
        <a:bodyPr/>
        <a:lstStyle/>
        <a:p>
          <a:endParaRPr lang="cs-CZ"/>
        </a:p>
      </dgm:t>
    </dgm:pt>
    <dgm:pt modelId="{211AE931-E477-419C-9106-AC52740C3974}" type="pres">
      <dgm:prSet presAssocID="{213E2302-0924-46E4-99E4-3DE1335ECD6D}" presName="shap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670573D-A1A2-4939-8322-9DF3C4444073}" type="pres">
      <dgm:prSet presAssocID="{38700799-BE6C-4FC8-A4CE-969AA1DC19FB}" presName="sibTrans" presStyleLbl="sibTrans2D1" presStyleIdx="4" presStyleCnt="8"/>
      <dgm:spPr/>
      <dgm:t>
        <a:bodyPr/>
        <a:lstStyle/>
        <a:p>
          <a:endParaRPr lang="cs-CZ"/>
        </a:p>
      </dgm:t>
    </dgm:pt>
    <dgm:pt modelId="{F13E8660-FF57-41AC-AE15-A455D94F8491}" type="pres">
      <dgm:prSet presAssocID="{FB0115B0-F144-44D1-B904-6C1DF6FF4989}" presName="middleNode" presStyleCnt="0"/>
      <dgm:spPr/>
      <dgm:t>
        <a:bodyPr/>
        <a:lstStyle/>
        <a:p>
          <a:endParaRPr lang="cs-CZ"/>
        </a:p>
      </dgm:t>
    </dgm:pt>
    <dgm:pt modelId="{AB1F82BC-E33F-4DE8-B02E-9A9CE838CFFE}" type="pres">
      <dgm:prSet presAssocID="{FB0115B0-F144-44D1-B904-6C1DF6FF4989}" presName="padding" presStyleLbl="node1" presStyleIdx="4" presStyleCnt="9"/>
      <dgm:spPr/>
      <dgm:t>
        <a:bodyPr/>
        <a:lstStyle/>
        <a:p>
          <a:endParaRPr lang="cs-CZ"/>
        </a:p>
      </dgm:t>
    </dgm:pt>
    <dgm:pt modelId="{853AC335-EDCD-40B3-84A4-33D3B842EB4D}" type="pres">
      <dgm:prSet presAssocID="{FB0115B0-F144-44D1-B904-6C1DF6FF4989}" presName="shap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E6EA0A-60EB-4E27-939A-E008A12A6410}" type="pres">
      <dgm:prSet presAssocID="{4F066F67-8B97-4661-841F-F04130345EFB}" presName="sibTrans" presStyleLbl="sibTrans2D1" presStyleIdx="5" presStyleCnt="8"/>
      <dgm:spPr/>
      <dgm:t>
        <a:bodyPr/>
        <a:lstStyle/>
        <a:p>
          <a:endParaRPr lang="cs-CZ"/>
        </a:p>
      </dgm:t>
    </dgm:pt>
    <dgm:pt modelId="{FD49D29A-DEF1-4B17-BE79-D2C1C5867D98}" type="pres">
      <dgm:prSet presAssocID="{DFA631F9-D547-4E24-8ABF-E5DB89EEE577}" presName="middleNode" presStyleCnt="0"/>
      <dgm:spPr/>
      <dgm:t>
        <a:bodyPr/>
        <a:lstStyle/>
        <a:p>
          <a:endParaRPr lang="cs-CZ"/>
        </a:p>
      </dgm:t>
    </dgm:pt>
    <dgm:pt modelId="{B7853E8C-DEC2-459F-9B39-0D6707AD0AFC}" type="pres">
      <dgm:prSet presAssocID="{DFA631F9-D547-4E24-8ABF-E5DB89EEE577}" presName="padding" presStyleLbl="node1" presStyleIdx="5" presStyleCnt="9"/>
      <dgm:spPr/>
      <dgm:t>
        <a:bodyPr/>
        <a:lstStyle/>
        <a:p>
          <a:endParaRPr lang="cs-CZ"/>
        </a:p>
      </dgm:t>
    </dgm:pt>
    <dgm:pt modelId="{5C7ECE0C-51F7-4F7B-AE83-01B20B4320DB}" type="pres">
      <dgm:prSet presAssocID="{DFA631F9-D547-4E24-8ABF-E5DB89EEE577}" presName="shap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C12437-1147-4129-A399-B89EBDABCC2A}" type="pres">
      <dgm:prSet presAssocID="{70702C71-C3AE-44D5-A256-8D307C581CBF}" presName="sibTrans" presStyleLbl="sibTrans2D1" presStyleIdx="6" presStyleCnt="8"/>
      <dgm:spPr/>
      <dgm:t>
        <a:bodyPr/>
        <a:lstStyle/>
        <a:p>
          <a:endParaRPr lang="cs-CZ"/>
        </a:p>
      </dgm:t>
    </dgm:pt>
    <dgm:pt modelId="{7AA4ABA5-24A5-4EC7-AD14-AB2FD7F77DF3}" type="pres">
      <dgm:prSet presAssocID="{7C1114EB-CAB0-41BB-995E-A3BDE43837E7}" presName="middleNode" presStyleCnt="0"/>
      <dgm:spPr/>
      <dgm:t>
        <a:bodyPr/>
        <a:lstStyle/>
        <a:p>
          <a:endParaRPr lang="cs-CZ"/>
        </a:p>
      </dgm:t>
    </dgm:pt>
    <dgm:pt modelId="{8FE69B07-117C-4732-B590-071D24BA902B}" type="pres">
      <dgm:prSet presAssocID="{7C1114EB-CAB0-41BB-995E-A3BDE43837E7}" presName="padding" presStyleLbl="node1" presStyleIdx="6" presStyleCnt="9"/>
      <dgm:spPr/>
      <dgm:t>
        <a:bodyPr/>
        <a:lstStyle/>
        <a:p>
          <a:endParaRPr lang="cs-CZ"/>
        </a:p>
      </dgm:t>
    </dgm:pt>
    <dgm:pt modelId="{5AF2B2B4-D3D7-4632-ACC9-034A83471DDB}" type="pres">
      <dgm:prSet presAssocID="{7C1114EB-CAB0-41BB-995E-A3BDE43837E7}" presName="shap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A3FA20-7C55-4388-A70A-A2E12999E241}" type="pres">
      <dgm:prSet presAssocID="{70E12472-3FA6-4BB9-A755-7F4BCD29F05B}" presName="sibTrans" presStyleLbl="sibTrans2D1" presStyleIdx="7" presStyleCnt="8"/>
      <dgm:spPr/>
      <dgm:t>
        <a:bodyPr/>
        <a:lstStyle/>
        <a:p>
          <a:endParaRPr lang="cs-CZ"/>
        </a:p>
      </dgm:t>
    </dgm:pt>
    <dgm:pt modelId="{53194650-B44F-413F-BC3E-519C20C7284A}" type="pres">
      <dgm:prSet presAssocID="{DBC17241-B904-482B-AEF4-D1D4B484F8FB}" presName="lastNode" presStyleLbl="node1" presStyleIdx="8" presStyleCnt="9">
        <dgm:presLayoutVars>
          <dgm:bulletEnabled val="1"/>
        </dgm:presLayoutVars>
      </dgm:prSet>
      <dgm:spPr>
        <a:prstGeom prst="star7">
          <a:avLst/>
        </a:prstGeom>
      </dgm:spPr>
      <dgm:t>
        <a:bodyPr/>
        <a:lstStyle/>
        <a:p>
          <a:endParaRPr lang="cs-CZ"/>
        </a:p>
      </dgm:t>
    </dgm:pt>
  </dgm:ptLst>
  <dgm:cxnLst>
    <dgm:cxn modelId="{077E1016-BB7D-425E-8F04-DB26B23B30E2}" srcId="{8CE03BED-5D15-4DD5-95CA-0E07A99B91C5}" destId="{7C1114EB-CAB0-41BB-995E-A3BDE43837E7}" srcOrd="7" destOrd="0" parTransId="{1ED85C6E-7FB7-449D-BBAA-C754AB047959}" sibTransId="{70E12472-3FA6-4BB9-A755-7F4BCD29F05B}"/>
    <dgm:cxn modelId="{CE95D8BD-E169-49C0-91CC-D18FF77B3D70}" srcId="{8CE03BED-5D15-4DD5-95CA-0E07A99B91C5}" destId="{01E26D86-2D32-4B38-BA18-1BD17299DBB1}" srcOrd="0" destOrd="0" parTransId="{4FD38D02-93D7-4DDE-B502-158B807BB24E}" sibTransId="{6F88D223-C267-409D-928C-C06A4BABDBFF}"/>
    <dgm:cxn modelId="{0205C9F8-080D-4CA5-A82E-646054676316}" srcId="{8CE03BED-5D15-4DD5-95CA-0E07A99B91C5}" destId="{C4635AD7-489B-4D1C-AF2A-0B750FE62EF9}" srcOrd="2" destOrd="0" parTransId="{418B8A7D-D01B-4579-AAAD-E09556DDAC13}" sibTransId="{4927125E-07F8-453D-93AF-EFACF7FB806E}"/>
    <dgm:cxn modelId="{C0944173-AC33-41AA-AB75-C3C90422ADB7}" type="presOf" srcId="{38700799-BE6C-4FC8-A4CE-969AA1DC19FB}" destId="{C670573D-A1A2-4939-8322-9DF3C4444073}" srcOrd="0" destOrd="0" presId="urn:microsoft.com/office/officeart/2005/8/layout/bProcess2"/>
    <dgm:cxn modelId="{03F27C1F-E841-4F08-AC15-2A722B7302C1}" type="presOf" srcId="{A261CE28-76CF-4F2B-AC24-34DB91CBE2E3}" destId="{39FDD98C-91D2-4283-ACF0-0AC3A10084FD}" srcOrd="0" destOrd="0" presId="urn:microsoft.com/office/officeart/2005/8/layout/bProcess2"/>
    <dgm:cxn modelId="{7F543392-2E0D-427C-ABA7-15E6B610DDA3}" type="presOf" srcId="{70E12472-3FA6-4BB9-A755-7F4BCD29F05B}" destId="{6FA3FA20-7C55-4388-A70A-A2E12999E241}" srcOrd="0" destOrd="0" presId="urn:microsoft.com/office/officeart/2005/8/layout/bProcess2"/>
    <dgm:cxn modelId="{7DACDACB-40BE-4F23-8624-C92982E31D0E}" type="presOf" srcId="{7C1114EB-CAB0-41BB-995E-A3BDE43837E7}" destId="{5AF2B2B4-D3D7-4632-ACC9-034A83471DDB}" srcOrd="0" destOrd="0" presId="urn:microsoft.com/office/officeart/2005/8/layout/bProcess2"/>
    <dgm:cxn modelId="{41BD977C-C7D9-4EDC-AB3C-9F345186C56F}" srcId="{8CE03BED-5D15-4DD5-95CA-0E07A99B91C5}" destId="{DBC17241-B904-482B-AEF4-D1D4B484F8FB}" srcOrd="8" destOrd="0" parTransId="{A3819C6E-BC2F-4D53-855F-2383D70BDF36}" sibTransId="{C3CFF22A-9B25-49A7-8BB9-4B66198596D3}"/>
    <dgm:cxn modelId="{DEAE6C11-C4C4-45BC-89C1-0270C2171233}" type="presOf" srcId="{5F36B4AF-66C1-4F21-B8C1-1D91A30BE75C}" destId="{D5F29F2E-0007-4801-A83F-265039EB4E9A}" srcOrd="0" destOrd="0" presId="urn:microsoft.com/office/officeart/2005/8/layout/bProcess2"/>
    <dgm:cxn modelId="{E46F261E-45BF-4073-B182-D6B038FF3C87}" type="presOf" srcId="{01E26D86-2D32-4B38-BA18-1BD17299DBB1}" destId="{C3349797-4D9E-4723-9503-7A07EDE73372}" srcOrd="0" destOrd="0" presId="urn:microsoft.com/office/officeart/2005/8/layout/bProcess2"/>
    <dgm:cxn modelId="{1C35ED35-6DE6-4E24-8C32-C7C9EF9128CA}" srcId="{8CE03BED-5D15-4DD5-95CA-0E07A99B91C5}" destId="{DFA631F9-D547-4E24-8ABF-E5DB89EEE577}" srcOrd="6" destOrd="0" parTransId="{F42986C8-624F-4F5D-B165-D82617CC5805}" sibTransId="{70702C71-C3AE-44D5-A256-8D307C581CBF}"/>
    <dgm:cxn modelId="{20D7F9F0-2EA9-4E48-BC23-5D093B1E03EA}" type="presOf" srcId="{DFA631F9-D547-4E24-8ABF-E5DB89EEE577}" destId="{5C7ECE0C-51F7-4F7B-AE83-01B20B4320DB}" srcOrd="0" destOrd="0" presId="urn:microsoft.com/office/officeart/2005/8/layout/bProcess2"/>
    <dgm:cxn modelId="{5D14B1F1-BAF2-4895-B2BF-1EE194DA8C95}" type="presOf" srcId="{5FACD9F5-93A1-473D-A161-8EB811302523}" destId="{06FF5387-37E7-464C-8A3B-DD5DD20931B9}" srcOrd="0" destOrd="0" presId="urn:microsoft.com/office/officeart/2005/8/layout/bProcess2"/>
    <dgm:cxn modelId="{A7E8E0B5-29BC-444C-A524-D211E153B97E}" type="presOf" srcId="{05C1AEC8-A786-44F1-A878-34C8E0905C90}" destId="{CA8416D5-FE69-4EA9-8DA5-F12C4C690DE0}" srcOrd="0" destOrd="0" presId="urn:microsoft.com/office/officeart/2005/8/layout/bProcess2"/>
    <dgm:cxn modelId="{E892F82B-BE60-4955-ABA4-A3F1CF033138}" type="presOf" srcId="{C4635AD7-489B-4D1C-AF2A-0B750FE62EF9}" destId="{CA3A388F-8833-4837-B7D6-88F58EC548C9}" srcOrd="0" destOrd="0" presId="urn:microsoft.com/office/officeart/2005/8/layout/bProcess2"/>
    <dgm:cxn modelId="{DDDC7656-82E3-4D2A-B9AC-CBF302BAC377}" type="presOf" srcId="{4F066F67-8B97-4661-841F-F04130345EFB}" destId="{53E6EA0A-60EB-4E27-939A-E008A12A6410}" srcOrd="0" destOrd="0" presId="urn:microsoft.com/office/officeart/2005/8/layout/bProcess2"/>
    <dgm:cxn modelId="{3AD45D85-C52B-48AB-91C4-4CB12E11FCB1}" srcId="{8CE03BED-5D15-4DD5-95CA-0E07A99B91C5}" destId="{05C1AEC8-A786-44F1-A878-34C8E0905C90}" srcOrd="1" destOrd="0" parTransId="{7A2A1181-03BE-4262-A0B9-FE193DD898E2}" sibTransId="{5FACD9F5-93A1-473D-A161-8EB811302523}"/>
    <dgm:cxn modelId="{E89EB724-5BC1-44B2-8011-6100678EA3B6}" type="presOf" srcId="{8CE03BED-5D15-4DD5-95CA-0E07A99B91C5}" destId="{609AE2AE-B61C-4B8D-A87D-D6EDFEEAF95B}" srcOrd="0" destOrd="0" presId="urn:microsoft.com/office/officeart/2005/8/layout/bProcess2"/>
    <dgm:cxn modelId="{FA466C46-1828-4359-9B7C-1277707818B4}" type="presOf" srcId="{FB0115B0-F144-44D1-B904-6C1DF6FF4989}" destId="{853AC335-EDCD-40B3-84A4-33D3B842EB4D}" srcOrd="0" destOrd="0" presId="urn:microsoft.com/office/officeart/2005/8/layout/bProcess2"/>
    <dgm:cxn modelId="{206D4DE4-50B3-4E2C-828A-0B44DAE02F65}" type="presOf" srcId="{213E2302-0924-46E4-99E4-3DE1335ECD6D}" destId="{211AE931-E477-419C-9106-AC52740C3974}" srcOrd="0" destOrd="0" presId="urn:microsoft.com/office/officeart/2005/8/layout/bProcess2"/>
    <dgm:cxn modelId="{EDC5C8FE-5217-48AE-AFBD-66EE45202559}" type="presOf" srcId="{6F88D223-C267-409D-928C-C06A4BABDBFF}" destId="{8881A52D-7402-4215-AA44-ECE399D5C7E9}" srcOrd="0" destOrd="0" presId="urn:microsoft.com/office/officeart/2005/8/layout/bProcess2"/>
    <dgm:cxn modelId="{29BF9277-5C46-4E72-A0EF-48DB523F3946}" type="presOf" srcId="{70702C71-C3AE-44D5-A256-8D307C581CBF}" destId="{C8C12437-1147-4129-A399-B89EBDABCC2A}" srcOrd="0" destOrd="0" presId="urn:microsoft.com/office/officeart/2005/8/layout/bProcess2"/>
    <dgm:cxn modelId="{0879571E-EC6B-4F60-B003-815548323004}" srcId="{8CE03BED-5D15-4DD5-95CA-0E07A99B91C5}" destId="{213E2302-0924-46E4-99E4-3DE1335ECD6D}" srcOrd="4" destOrd="0" parTransId="{84EB205F-A9B7-41F0-8C1D-BC166DA1E4D7}" sibTransId="{38700799-BE6C-4FC8-A4CE-969AA1DC19FB}"/>
    <dgm:cxn modelId="{B7D29E7D-A630-4605-98A0-8A47928E4DA9}" srcId="{8CE03BED-5D15-4DD5-95CA-0E07A99B91C5}" destId="{A261CE28-76CF-4F2B-AC24-34DB91CBE2E3}" srcOrd="3" destOrd="0" parTransId="{77A6BF6C-DD1D-4A2D-BC39-2F6AD18435ED}" sibTransId="{5F36B4AF-66C1-4F21-B8C1-1D91A30BE75C}"/>
    <dgm:cxn modelId="{250F85F4-E19A-4DD2-9430-511C5B51EAB8}" type="presOf" srcId="{4927125E-07F8-453D-93AF-EFACF7FB806E}" destId="{CF7EFA45-0A7F-4C69-9849-6615531DBF81}" srcOrd="0" destOrd="0" presId="urn:microsoft.com/office/officeart/2005/8/layout/bProcess2"/>
    <dgm:cxn modelId="{46CE2BD2-47EE-464A-8B0C-C7493A5C3AD4}" type="presOf" srcId="{DBC17241-B904-482B-AEF4-D1D4B484F8FB}" destId="{53194650-B44F-413F-BC3E-519C20C7284A}" srcOrd="0" destOrd="0" presId="urn:microsoft.com/office/officeart/2005/8/layout/bProcess2"/>
    <dgm:cxn modelId="{C02D1FAC-78C4-49B6-8F9D-61F92E1AF6C2}" srcId="{8CE03BED-5D15-4DD5-95CA-0E07A99B91C5}" destId="{FB0115B0-F144-44D1-B904-6C1DF6FF4989}" srcOrd="5" destOrd="0" parTransId="{0AFE9544-1D3C-412B-842A-DEBD67EE70B1}" sibTransId="{4F066F67-8B97-4661-841F-F04130345EFB}"/>
    <dgm:cxn modelId="{AE128866-4545-4F21-8A7D-60F1AAE6160A}" type="presParOf" srcId="{609AE2AE-B61C-4B8D-A87D-D6EDFEEAF95B}" destId="{C3349797-4D9E-4723-9503-7A07EDE73372}" srcOrd="0" destOrd="0" presId="urn:microsoft.com/office/officeart/2005/8/layout/bProcess2"/>
    <dgm:cxn modelId="{661794C7-9171-4B98-B321-0D8A4A43BAFB}" type="presParOf" srcId="{609AE2AE-B61C-4B8D-A87D-D6EDFEEAF95B}" destId="{8881A52D-7402-4215-AA44-ECE399D5C7E9}" srcOrd="1" destOrd="0" presId="urn:microsoft.com/office/officeart/2005/8/layout/bProcess2"/>
    <dgm:cxn modelId="{27B23659-9218-4212-BAE2-7966C8E12710}" type="presParOf" srcId="{609AE2AE-B61C-4B8D-A87D-D6EDFEEAF95B}" destId="{07ABC6CC-D8AF-472D-864A-E30140932D5E}" srcOrd="2" destOrd="0" presId="urn:microsoft.com/office/officeart/2005/8/layout/bProcess2"/>
    <dgm:cxn modelId="{CE8733FF-1437-47F3-AECF-949453C1B945}" type="presParOf" srcId="{07ABC6CC-D8AF-472D-864A-E30140932D5E}" destId="{B7BC4D59-413A-4BA9-A789-A0EBD3F1A78A}" srcOrd="0" destOrd="0" presId="urn:microsoft.com/office/officeart/2005/8/layout/bProcess2"/>
    <dgm:cxn modelId="{C94C2353-ABF3-48D0-9586-7DBB964A305D}" type="presParOf" srcId="{07ABC6CC-D8AF-472D-864A-E30140932D5E}" destId="{CA8416D5-FE69-4EA9-8DA5-F12C4C690DE0}" srcOrd="1" destOrd="0" presId="urn:microsoft.com/office/officeart/2005/8/layout/bProcess2"/>
    <dgm:cxn modelId="{6B47FA16-6F83-4BC2-8BFD-AFFF9E02D592}" type="presParOf" srcId="{609AE2AE-B61C-4B8D-A87D-D6EDFEEAF95B}" destId="{06FF5387-37E7-464C-8A3B-DD5DD20931B9}" srcOrd="3" destOrd="0" presId="urn:microsoft.com/office/officeart/2005/8/layout/bProcess2"/>
    <dgm:cxn modelId="{0185CE8B-78F5-4938-867B-FCC7B1987BFF}" type="presParOf" srcId="{609AE2AE-B61C-4B8D-A87D-D6EDFEEAF95B}" destId="{FB4D327D-DBBA-4250-84AF-8570FDC22B72}" srcOrd="4" destOrd="0" presId="urn:microsoft.com/office/officeart/2005/8/layout/bProcess2"/>
    <dgm:cxn modelId="{51EA7166-5B88-4F8D-AA79-06ADB487E0B1}" type="presParOf" srcId="{FB4D327D-DBBA-4250-84AF-8570FDC22B72}" destId="{58A55249-33FF-40A1-A782-D5A4AC12D9DA}" srcOrd="0" destOrd="0" presId="urn:microsoft.com/office/officeart/2005/8/layout/bProcess2"/>
    <dgm:cxn modelId="{346A1A67-7E2E-446B-9851-35AE7696AED8}" type="presParOf" srcId="{FB4D327D-DBBA-4250-84AF-8570FDC22B72}" destId="{CA3A388F-8833-4837-B7D6-88F58EC548C9}" srcOrd="1" destOrd="0" presId="urn:microsoft.com/office/officeart/2005/8/layout/bProcess2"/>
    <dgm:cxn modelId="{E605386D-9B49-4811-BFF0-F96AC01E69B6}" type="presParOf" srcId="{609AE2AE-B61C-4B8D-A87D-D6EDFEEAF95B}" destId="{CF7EFA45-0A7F-4C69-9849-6615531DBF81}" srcOrd="5" destOrd="0" presId="urn:microsoft.com/office/officeart/2005/8/layout/bProcess2"/>
    <dgm:cxn modelId="{71D3C02C-B02F-4348-B399-1899D0A57935}" type="presParOf" srcId="{609AE2AE-B61C-4B8D-A87D-D6EDFEEAF95B}" destId="{414BA541-13D2-4B90-917F-2F31A83B924C}" srcOrd="6" destOrd="0" presId="urn:microsoft.com/office/officeart/2005/8/layout/bProcess2"/>
    <dgm:cxn modelId="{A18D9538-DCEF-4158-943C-8E6573F0E157}" type="presParOf" srcId="{414BA541-13D2-4B90-917F-2F31A83B924C}" destId="{AF145D7E-DFAE-456E-A1B9-32F1460C20A9}" srcOrd="0" destOrd="0" presId="urn:microsoft.com/office/officeart/2005/8/layout/bProcess2"/>
    <dgm:cxn modelId="{B1F94FC6-B548-4DBC-BEF6-7FD5B15B3096}" type="presParOf" srcId="{414BA541-13D2-4B90-917F-2F31A83B924C}" destId="{39FDD98C-91D2-4283-ACF0-0AC3A10084FD}" srcOrd="1" destOrd="0" presId="urn:microsoft.com/office/officeart/2005/8/layout/bProcess2"/>
    <dgm:cxn modelId="{DCECEAE3-BA3C-462C-807A-FC15528DC1D3}" type="presParOf" srcId="{609AE2AE-B61C-4B8D-A87D-D6EDFEEAF95B}" destId="{D5F29F2E-0007-4801-A83F-265039EB4E9A}" srcOrd="7" destOrd="0" presId="urn:microsoft.com/office/officeart/2005/8/layout/bProcess2"/>
    <dgm:cxn modelId="{EA02114B-FCEE-4CDC-9620-21B8DAE7C645}" type="presParOf" srcId="{609AE2AE-B61C-4B8D-A87D-D6EDFEEAF95B}" destId="{23383127-D824-443C-92D2-E3003CCEDF68}" srcOrd="8" destOrd="0" presId="urn:microsoft.com/office/officeart/2005/8/layout/bProcess2"/>
    <dgm:cxn modelId="{9247E7E0-3CE3-4D6B-AE08-97D874458EB2}" type="presParOf" srcId="{23383127-D824-443C-92D2-E3003CCEDF68}" destId="{9272CB5F-1D3B-4D47-8610-143532915ACE}" srcOrd="0" destOrd="0" presId="urn:microsoft.com/office/officeart/2005/8/layout/bProcess2"/>
    <dgm:cxn modelId="{875496AF-E191-4C0D-9C19-AEEF7A1EBFEC}" type="presParOf" srcId="{23383127-D824-443C-92D2-E3003CCEDF68}" destId="{211AE931-E477-419C-9106-AC52740C3974}" srcOrd="1" destOrd="0" presId="urn:microsoft.com/office/officeart/2005/8/layout/bProcess2"/>
    <dgm:cxn modelId="{9B016435-A7D8-4EFA-9F50-2FF1D8C83288}" type="presParOf" srcId="{609AE2AE-B61C-4B8D-A87D-D6EDFEEAF95B}" destId="{C670573D-A1A2-4939-8322-9DF3C4444073}" srcOrd="9" destOrd="0" presId="urn:microsoft.com/office/officeart/2005/8/layout/bProcess2"/>
    <dgm:cxn modelId="{BD35BA2E-612F-4A20-8D1C-35A341210590}" type="presParOf" srcId="{609AE2AE-B61C-4B8D-A87D-D6EDFEEAF95B}" destId="{F13E8660-FF57-41AC-AE15-A455D94F8491}" srcOrd="10" destOrd="0" presId="urn:microsoft.com/office/officeart/2005/8/layout/bProcess2"/>
    <dgm:cxn modelId="{4F6B6416-C5E2-4A35-B42D-C313A27F5235}" type="presParOf" srcId="{F13E8660-FF57-41AC-AE15-A455D94F8491}" destId="{AB1F82BC-E33F-4DE8-B02E-9A9CE838CFFE}" srcOrd="0" destOrd="0" presId="urn:microsoft.com/office/officeart/2005/8/layout/bProcess2"/>
    <dgm:cxn modelId="{E6137B23-1C92-43DD-AB18-25792871670F}" type="presParOf" srcId="{F13E8660-FF57-41AC-AE15-A455D94F8491}" destId="{853AC335-EDCD-40B3-84A4-33D3B842EB4D}" srcOrd="1" destOrd="0" presId="urn:microsoft.com/office/officeart/2005/8/layout/bProcess2"/>
    <dgm:cxn modelId="{4AE913D3-D0C5-44C7-81B6-6012A76B1737}" type="presParOf" srcId="{609AE2AE-B61C-4B8D-A87D-D6EDFEEAF95B}" destId="{53E6EA0A-60EB-4E27-939A-E008A12A6410}" srcOrd="11" destOrd="0" presId="urn:microsoft.com/office/officeart/2005/8/layout/bProcess2"/>
    <dgm:cxn modelId="{ABFF6B43-B6E1-4406-87AE-8789350701E9}" type="presParOf" srcId="{609AE2AE-B61C-4B8D-A87D-D6EDFEEAF95B}" destId="{FD49D29A-DEF1-4B17-BE79-D2C1C5867D98}" srcOrd="12" destOrd="0" presId="urn:microsoft.com/office/officeart/2005/8/layout/bProcess2"/>
    <dgm:cxn modelId="{747BADDA-CF2D-4170-A13D-F9BC85BE8E47}" type="presParOf" srcId="{FD49D29A-DEF1-4B17-BE79-D2C1C5867D98}" destId="{B7853E8C-DEC2-459F-9B39-0D6707AD0AFC}" srcOrd="0" destOrd="0" presId="urn:microsoft.com/office/officeart/2005/8/layout/bProcess2"/>
    <dgm:cxn modelId="{A0115D07-6A3E-43FC-8D04-B72423BD1CD6}" type="presParOf" srcId="{FD49D29A-DEF1-4B17-BE79-D2C1C5867D98}" destId="{5C7ECE0C-51F7-4F7B-AE83-01B20B4320DB}" srcOrd="1" destOrd="0" presId="urn:microsoft.com/office/officeart/2005/8/layout/bProcess2"/>
    <dgm:cxn modelId="{F1F4C730-6644-4A22-9861-8AF9B9F6B0A3}" type="presParOf" srcId="{609AE2AE-B61C-4B8D-A87D-D6EDFEEAF95B}" destId="{C8C12437-1147-4129-A399-B89EBDABCC2A}" srcOrd="13" destOrd="0" presId="urn:microsoft.com/office/officeart/2005/8/layout/bProcess2"/>
    <dgm:cxn modelId="{FF1F94DD-6C47-4B23-9D67-3AF939F71993}" type="presParOf" srcId="{609AE2AE-B61C-4B8D-A87D-D6EDFEEAF95B}" destId="{7AA4ABA5-24A5-4EC7-AD14-AB2FD7F77DF3}" srcOrd="14" destOrd="0" presId="urn:microsoft.com/office/officeart/2005/8/layout/bProcess2"/>
    <dgm:cxn modelId="{D0ADBD38-889B-4F5C-9FB0-052CCF28EE2C}" type="presParOf" srcId="{7AA4ABA5-24A5-4EC7-AD14-AB2FD7F77DF3}" destId="{8FE69B07-117C-4732-B590-071D24BA902B}" srcOrd="0" destOrd="0" presId="urn:microsoft.com/office/officeart/2005/8/layout/bProcess2"/>
    <dgm:cxn modelId="{44023BB2-FBB6-4AA3-9DD8-34B3A70A7B5E}" type="presParOf" srcId="{7AA4ABA5-24A5-4EC7-AD14-AB2FD7F77DF3}" destId="{5AF2B2B4-D3D7-4632-ACC9-034A83471DDB}" srcOrd="1" destOrd="0" presId="urn:microsoft.com/office/officeart/2005/8/layout/bProcess2"/>
    <dgm:cxn modelId="{8C3DE13F-1A49-4FBB-9D12-44AC2DCD7507}" type="presParOf" srcId="{609AE2AE-B61C-4B8D-A87D-D6EDFEEAF95B}" destId="{6FA3FA20-7C55-4388-A70A-A2E12999E241}" srcOrd="15" destOrd="0" presId="urn:microsoft.com/office/officeart/2005/8/layout/bProcess2"/>
    <dgm:cxn modelId="{DC2BBEB8-F133-4E0E-997B-93DBA1B38F66}" type="presParOf" srcId="{609AE2AE-B61C-4B8D-A87D-D6EDFEEAF95B}" destId="{53194650-B44F-413F-BC3E-519C20C7284A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ZŠ Týnec nad Labem</a:t>
          </a:r>
          <a:endParaRPr lang="cs-CZ" sz="10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AUTOR: Martina Dostálová</a:t>
          </a:r>
          <a:endParaRPr lang="cs-CZ" sz="10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VY_32_INOVACE_07_Matematika pro 7.ročník_Násobení celých čísel - procvičování</a:t>
          </a:r>
          <a:endParaRPr lang="cs-CZ" sz="10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Téma: Násobení celých čísel - procvičování</a:t>
          </a:r>
          <a:endParaRPr lang="cs-CZ" sz="1000" kern="1200" dirty="0"/>
        </a:p>
      </dsp:txBody>
      <dsp:txXfrm>
        <a:off x="1273857" y="955392"/>
        <a:ext cx="5350878" cy="318465"/>
      </dsp:txXfrm>
    </dsp:sp>
    <dsp:sp modelId="{4453D0ED-BC48-4425-A0DF-F7B24952C958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ABEE9AC-6574-4F36-9C2C-11CB8A7CEBAA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Vytvořeno</a:t>
          </a:r>
          <a:r>
            <a:rPr lang="cs-CZ" sz="1000" kern="1200" smtClean="0"/>
            <a:t>: </a:t>
          </a:r>
          <a:r>
            <a:rPr lang="cs-CZ" sz="1000" kern="1200" smtClean="0"/>
            <a:t>listopad 2011</a:t>
          </a:r>
          <a:endParaRPr lang="cs-CZ" sz="1000" kern="1200" dirty="0"/>
        </a:p>
      </dsp:txBody>
      <dsp:txXfrm>
        <a:off x="1273857" y="1273857"/>
        <a:ext cx="5350878" cy="318465"/>
      </dsp:txXfrm>
    </dsp:sp>
    <dsp:sp modelId="{F7E6F4A0-4F99-4C40-B449-C2F05F1B17D3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74F1B80-B287-43AA-B5E2-08F803575CDC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CZ.1.07/1.4.00/21.1921</a:t>
          </a:r>
          <a:endParaRPr lang="cs-CZ" sz="1000" kern="1200" dirty="0"/>
        </a:p>
      </dsp:txBody>
      <dsp:txXfrm>
        <a:off x="1273857" y="1592322"/>
        <a:ext cx="5350878" cy="3184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DFA2A9-4F5C-4D09-9527-FA59BA7A1A6E}">
      <dsp:nvSpPr>
        <dsp:cNvPr id="0" name=""/>
        <dsp:cNvSpPr/>
      </dsp:nvSpPr>
      <dsp:spPr>
        <a:xfrm>
          <a:off x="2940531" y="2612"/>
          <a:ext cx="1679776" cy="109185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-2 . 3</a:t>
          </a:r>
          <a:endParaRPr lang="cs-CZ" sz="3800" kern="1200" dirty="0"/>
        </a:p>
      </dsp:txBody>
      <dsp:txXfrm>
        <a:off x="2993831" y="55912"/>
        <a:ext cx="1573176" cy="985254"/>
      </dsp:txXfrm>
    </dsp:sp>
    <dsp:sp modelId="{07D7549B-4D63-46E1-AEF4-FC128A4ABCC6}">
      <dsp:nvSpPr>
        <dsp:cNvPr id="0" name=""/>
        <dsp:cNvSpPr/>
      </dsp:nvSpPr>
      <dsp:spPr>
        <a:xfrm>
          <a:off x="1600499" y="548540"/>
          <a:ext cx="4359841" cy="4359841"/>
        </a:xfrm>
        <a:custGeom>
          <a:avLst/>
          <a:gdLst/>
          <a:ahLst/>
          <a:cxnLst/>
          <a:rect l="0" t="0" r="0" b="0"/>
          <a:pathLst>
            <a:path>
              <a:moveTo>
                <a:pt x="3244478" y="277614"/>
              </a:moveTo>
              <a:arcTo wR="2179920" hR="2179920" stAng="17953920" swAng="1210769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112872-5E6B-4C16-A3FC-DFF5503C731D}">
      <dsp:nvSpPr>
        <dsp:cNvPr id="0" name=""/>
        <dsp:cNvSpPr/>
      </dsp:nvSpPr>
      <dsp:spPr>
        <a:xfrm>
          <a:off x="5013759" y="1508901"/>
          <a:ext cx="1679776" cy="1091854"/>
        </a:xfrm>
        <a:prstGeom prst="roundRect">
          <a:avLst/>
        </a:prstGeom>
        <a:gradFill rotWithShape="0">
          <a:gsLst>
            <a:gs pos="0">
              <a:schemeClr val="accent3">
                <a:hueOff val="-4134818"/>
                <a:satOff val="6705"/>
                <a:lumOff val="49"/>
                <a:alphaOff val="0"/>
                <a:tint val="1000"/>
                <a:satMod val="255000"/>
              </a:schemeClr>
            </a:gs>
            <a:gs pos="55000">
              <a:schemeClr val="accent3">
                <a:hueOff val="-4134818"/>
                <a:satOff val="6705"/>
                <a:lumOff val="49"/>
                <a:alphaOff val="0"/>
                <a:tint val="12000"/>
                <a:satMod val="255000"/>
              </a:schemeClr>
            </a:gs>
            <a:gs pos="100000">
              <a:schemeClr val="accent3">
                <a:hueOff val="-4134818"/>
                <a:satOff val="6705"/>
                <a:lumOff val="49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. (-6)</a:t>
          </a:r>
          <a:endParaRPr lang="cs-CZ" sz="3800" kern="1200" dirty="0"/>
        </a:p>
      </dsp:txBody>
      <dsp:txXfrm>
        <a:off x="5067059" y="1562201"/>
        <a:ext cx="1573176" cy="985254"/>
      </dsp:txXfrm>
    </dsp:sp>
    <dsp:sp modelId="{A62F20B0-037B-4602-ACD3-F98D45C1A5A6}">
      <dsp:nvSpPr>
        <dsp:cNvPr id="0" name=""/>
        <dsp:cNvSpPr/>
      </dsp:nvSpPr>
      <dsp:spPr>
        <a:xfrm>
          <a:off x="1600499" y="548540"/>
          <a:ext cx="4359841" cy="4359841"/>
        </a:xfrm>
        <a:custGeom>
          <a:avLst/>
          <a:gdLst/>
          <a:ahLst/>
          <a:cxnLst/>
          <a:rect l="0" t="0" r="0" b="0"/>
          <a:pathLst>
            <a:path>
              <a:moveTo>
                <a:pt x="4355310" y="2320403"/>
              </a:moveTo>
              <a:arcTo wR="2179920" hR="2179920" stAng="21821696" swAng="1304523"/>
            </a:path>
          </a:pathLst>
        </a:custGeom>
        <a:noFill/>
        <a:ln w="9525" cap="flat" cmpd="sng" algn="ctr">
          <a:solidFill>
            <a:schemeClr val="accent3">
              <a:hueOff val="-4134818"/>
              <a:satOff val="6705"/>
              <a:lumOff val="4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76724B-7EEE-4CA7-9761-B1BEB740C71F}">
      <dsp:nvSpPr>
        <dsp:cNvPr id="0" name=""/>
        <dsp:cNvSpPr/>
      </dsp:nvSpPr>
      <dsp:spPr>
        <a:xfrm>
          <a:off x="4078017" y="3899422"/>
          <a:ext cx="1967454" cy="1185262"/>
        </a:xfrm>
        <a:prstGeom prst="roundRect">
          <a:avLst/>
        </a:prstGeom>
        <a:gradFill rotWithShape="0">
          <a:gsLst>
            <a:gs pos="0">
              <a:schemeClr val="accent3">
                <a:hueOff val="-8269636"/>
                <a:satOff val="13411"/>
                <a:lumOff val="98"/>
                <a:alphaOff val="0"/>
                <a:tint val="1000"/>
                <a:satMod val="255000"/>
              </a:schemeClr>
            </a:gs>
            <a:gs pos="55000">
              <a:schemeClr val="accent3">
                <a:hueOff val="-8269636"/>
                <a:satOff val="13411"/>
                <a:lumOff val="98"/>
                <a:alphaOff val="0"/>
                <a:tint val="12000"/>
                <a:satMod val="255000"/>
              </a:schemeClr>
            </a:gs>
            <a:gs pos="100000">
              <a:schemeClr val="accent3">
                <a:hueOff val="-8269636"/>
                <a:satOff val="13411"/>
                <a:lumOff val="98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+(-30)</a:t>
          </a:r>
          <a:endParaRPr lang="cs-CZ" sz="3800" kern="1200" dirty="0"/>
        </a:p>
      </dsp:txBody>
      <dsp:txXfrm>
        <a:off x="4135877" y="3957282"/>
        <a:ext cx="1851734" cy="1069542"/>
      </dsp:txXfrm>
    </dsp:sp>
    <dsp:sp modelId="{24705201-849F-4AE6-AF21-97B5082CEE28}">
      <dsp:nvSpPr>
        <dsp:cNvPr id="0" name=""/>
        <dsp:cNvSpPr/>
      </dsp:nvSpPr>
      <dsp:spPr>
        <a:xfrm>
          <a:off x="1600499" y="548540"/>
          <a:ext cx="4359841" cy="4359841"/>
        </a:xfrm>
        <a:custGeom>
          <a:avLst/>
          <a:gdLst/>
          <a:ahLst/>
          <a:cxnLst/>
          <a:rect l="0" t="0" r="0" b="0"/>
          <a:pathLst>
            <a:path>
              <a:moveTo>
                <a:pt x="2330441" y="4354638"/>
              </a:moveTo>
              <a:arcTo wR="2179920" hR="2179920" stAng="5162440" swAng="705334"/>
            </a:path>
          </a:pathLst>
        </a:custGeom>
        <a:noFill/>
        <a:ln w="9525" cap="flat" cmpd="sng" algn="ctr">
          <a:solidFill>
            <a:schemeClr val="accent3">
              <a:hueOff val="-8269636"/>
              <a:satOff val="13411"/>
              <a:lumOff val="9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D9C1F4-05AE-48D1-8E30-9B78739C5533}">
      <dsp:nvSpPr>
        <dsp:cNvPr id="0" name=""/>
        <dsp:cNvSpPr/>
      </dsp:nvSpPr>
      <dsp:spPr>
        <a:xfrm>
          <a:off x="1659206" y="3946126"/>
          <a:ext cx="1679776" cy="1091854"/>
        </a:xfrm>
        <a:prstGeom prst="roundRect">
          <a:avLst/>
        </a:prstGeom>
        <a:gradFill rotWithShape="0">
          <a:gsLst>
            <a:gs pos="0">
              <a:schemeClr val="accent3">
                <a:hueOff val="-12404454"/>
                <a:satOff val="20116"/>
                <a:lumOff val="148"/>
                <a:alphaOff val="0"/>
                <a:tint val="1000"/>
                <a:satMod val="255000"/>
              </a:schemeClr>
            </a:gs>
            <a:gs pos="55000">
              <a:schemeClr val="accent3">
                <a:hueOff val="-12404454"/>
                <a:satOff val="20116"/>
                <a:lumOff val="148"/>
                <a:alphaOff val="0"/>
                <a:tint val="12000"/>
                <a:satMod val="255000"/>
              </a:schemeClr>
            </a:gs>
            <a:gs pos="100000">
              <a:schemeClr val="accent3">
                <a:hueOff val="-12404454"/>
                <a:satOff val="20116"/>
                <a:lumOff val="148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. (-2)</a:t>
          </a:r>
          <a:endParaRPr lang="cs-CZ" sz="3800" kern="1200" dirty="0"/>
        </a:p>
      </dsp:txBody>
      <dsp:txXfrm>
        <a:off x="1712506" y="3999426"/>
        <a:ext cx="1573176" cy="985254"/>
      </dsp:txXfrm>
    </dsp:sp>
    <dsp:sp modelId="{5FADF968-6195-4056-BBBE-2A11A4B5C3EA}">
      <dsp:nvSpPr>
        <dsp:cNvPr id="0" name=""/>
        <dsp:cNvSpPr/>
      </dsp:nvSpPr>
      <dsp:spPr>
        <a:xfrm>
          <a:off x="1600499" y="548540"/>
          <a:ext cx="4359841" cy="4359841"/>
        </a:xfrm>
        <a:custGeom>
          <a:avLst/>
          <a:gdLst/>
          <a:ahLst/>
          <a:cxnLst/>
          <a:rect l="0" t="0" r="0" b="0"/>
          <a:pathLst>
            <a:path>
              <a:moveTo>
                <a:pt x="231174" y="3156877"/>
              </a:moveTo>
              <a:arcTo wR="2179920" hR="2179920" stAng="9202453" swAng="1359131"/>
            </a:path>
          </a:pathLst>
        </a:custGeom>
        <a:noFill/>
        <a:ln w="9525" cap="flat" cmpd="sng" algn="ctr">
          <a:solidFill>
            <a:schemeClr val="accent3">
              <a:hueOff val="-12404454"/>
              <a:satOff val="20116"/>
              <a:lumOff val="14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AB872E-B9EF-4BC8-AA9B-140BA5F5D975}">
      <dsp:nvSpPr>
        <dsp:cNvPr id="0" name=""/>
        <dsp:cNvSpPr/>
      </dsp:nvSpPr>
      <dsp:spPr>
        <a:xfrm>
          <a:off x="867303" y="1508901"/>
          <a:ext cx="1679776" cy="1091854"/>
        </a:xfrm>
        <a:prstGeom prst="roundRect">
          <a:avLst/>
        </a:prstGeom>
        <a:gradFill rotWithShape="0">
          <a:gsLst>
            <a:gs pos="0">
              <a:schemeClr val="accent3">
                <a:hueOff val="-16539272"/>
                <a:satOff val="26822"/>
                <a:lumOff val="197"/>
                <a:alphaOff val="0"/>
                <a:tint val="1000"/>
                <a:satMod val="255000"/>
              </a:schemeClr>
            </a:gs>
            <a:gs pos="55000">
              <a:schemeClr val="accent3">
                <a:hueOff val="-16539272"/>
                <a:satOff val="26822"/>
                <a:lumOff val="197"/>
                <a:alphaOff val="0"/>
                <a:tint val="12000"/>
                <a:satMod val="255000"/>
              </a:schemeClr>
            </a:gs>
            <a:gs pos="100000">
              <a:schemeClr val="accent3">
                <a:hueOff val="-16539272"/>
                <a:satOff val="26822"/>
                <a:lumOff val="197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+(+6)</a:t>
          </a:r>
          <a:endParaRPr lang="cs-CZ" sz="3800" kern="1200" dirty="0"/>
        </a:p>
      </dsp:txBody>
      <dsp:txXfrm>
        <a:off x="920603" y="1562201"/>
        <a:ext cx="1573176" cy="985254"/>
      </dsp:txXfrm>
    </dsp:sp>
    <dsp:sp modelId="{C1C01A42-D0FF-46F8-B1FF-2F55558C9502}">
      <dsp:nvSpPr>
        <dsp:cNvPr id="0" name=""/>
        <dsp:cNvSpPr/>
      </dsp:nvSpPr>
      <dsp:spPr>
        <a:xfrm>
          <a:off x="1600499" y="548540"/>
          <a:ext cx="4359841" cy="4359841"/>
        </a:xfrm>
        <a:custGeom>
          <a:avLst/>
          <a:gdLst/>
          <a:ahLst/>
          <a:cxnLst/>
          <a:rect l="0" t="0" r="0" b="0"/>
          <a:pathLst>
            <a:path>
              <a:moveTo>
                <a:pt x="524485" y="761616"/>
              </a:moveTo>
              <a:arcTo wR="2179920" hR="2179920" stAng="13235311" swAng="1210769"/>
            </a:path>
          </a:pathLst>
        </a:custGeom>
        <a:noFill/>
        <a:ln w="9525" cap="flat" cmpd="sng" algn="ctr">
          <a:solidFill>
            <a:schemeClr val="accent3">
              <a:hueOff val="-16539272"/>
              <a:satOff val="26822"/>
              <a:lumOff val="197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97707226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26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cs-CZ" sz="2000" dirty="0" smtClean="0"/>
              <a:t>Digitální učební materiál Násobení celých čísel – procvičování je určen pro procvičování násobení celých čísel poté, co látka byla probrána a vysvětlena. Součástí jsou také příklady s kombinací násobení, sčítání a odčítání, u kterých si žáci zopakují přednosti početních operací. Materiál je určen k prezentaci na interaktivní tabuli.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58907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Násobení celých čísel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837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1663640"/>
            <a:ext cx="7704856" cy="424731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Součin dvou kladných čísel je číslo kladné!</a:t>
            </a:r>
          </a:p>
          <a:p>
            <a:pPr algn="ctr"/>
            <a:endParaRPr lang="cs-CZ" sz="3000" dirty="0"/>
          </a:p>
          <a:p>
            <a:pPr algn="ctr"/>
            <a:r>
              <a:rPr lang="cs-CZ" sz="3000" dirty="0" smtClean="0"/>
              <a:t>3 . 9 = +27</a:t>
            </a:r>
          </a:p>
          <a:p>
            <a:pPr algn="ctr"/>
            <a:endParaRPr lang="cs-CZ" sz="3000" dirty="0"/>
          </a:p>
          <a:p>
            <a:pPr algn="ctr"/>
            <a:r>
              <a:rPr lang="cs-CZ" sz="3000" dirty="0" smtClean="0"/>
              <a:t>100 . 321 =</a:t>
            </a:r>
          </a:p>
          <a:p>
            <a:pPr algn="ctr"/>
            <a:endParaRPr lang="cs-CZ" sz="3000" dirty="0"/>
          </a:p>
          <a:p>
            <a:pPr algn="ctr"/>
            <a:r>
              <a:rPr lang="cs-CZ" sz="3000" dirty="0" smtClean="0"/>
              <a:t>215 . 100 =</a:t>
            </a:r>
          </a:p>
          <a:p>
            <a:pPr algn="ctr"/>
            <a:endParaRPr lang="cs-CZ" sz="3000" dirty="0"/>
          </a:p>
          <a:p>
            <a:pPr algn="ctr"/>
            <a:r>
              <a:rPr lang="cs-CZ" sz="3000" dirty="0" smtClean="0"/>
              <a:t>11 . 6 =</a:t>
            </a:r>
            <a:endParaRPr lang="cs-CZ" sz="3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56176" y="5805264"/>
            <a:ext cx="2808312" cy="70788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+ . + = +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084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556792"/>
            <a:ext cx="8280920" cy="424731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 Součin dvou záporných čísel je číslo </a:t>
            </a:r>
            <a:r>
              <a:rPr lang="cs-CZ" sz="3000" dirty="0" smtClean="0">
                <a:solidFill>
                  <a:srgbClr val="FF0000"/>
                </a:solidFill>
              </a:rPr>
              <a:t>kladné!</a:t>
            </a:r>
          </a:p>
          <a:p>
            <a:pPr algn="ctr"/>
            <a:endParaRPr lang="cs-CZ" sz="3000" dirty="0">
              <a:solidFill>
                <a:srgbClr val="FF0000"/>
              </a:solidFill>
            </a:endParaRPr>
          </a:p>
          <a:p>
            <a:pPr algn="ctr"/>
            <a:r>
              <a:rPr lang="cs-CZ" sz="3000" dirty="0" smtClean="0"/>
              <a:t>    (-4) . (-5) = </a:t>
            </a:r>
            <a:r>
              <a:rPr lang="cs-CZ" sz="3000" dirty="0" smtClean="0">
                <a:solidFill>
                  <a:srgbClr val="FF0000"/>
                </a:solidFill>
              </a:rPr>
              <a:t>+</a:t>
            </a:r>
            <a:r>
              <a:rPr lang="cs-CZ" sz="3000" dirty="0" smtClean="0"/>
              <a:t>20</a:t>
            </a:r>
          </a:p>
          <a:p>
            <a:pPr algn="ctr"/>
            <a:endParaRPr lang="cs-CZ" sz="3000" dirty="0"/>
          </a:p>
          <a:p>
            <a:pPr algn="ctr"/>
            <a:r>
              <a:rPr lang="cs-CZ" sz="3000" dirty="0" smtClean="0"/>
              <a:t>(-8) . (-8) = </a:t>
            </a:r>
          </a:p>
          <a:p>
            <a:pPr algn="ctr"/>
            <a:endParaRPr lang="cs-CZ" sz="3000" dirty="0"/>
          </a:p>
          <a:p>
            <a:pPr algn="ctr"/>
            <a:r>
              <a:rPr lang="cs-CZ" sz="3000" dirty="0" smtClean="0"/>
              <a:t>(-7) . (-6) =</a:t>
            </a:r>
          </a:p>
          <a:p>
            <a:pPr algn="ctr"/>
            <a:endParaRPr lang="cs-CZ" sz="3000" dirty="0"/>
          </a:p>
          <a:p>
            <a:pPr algn="ctr"/>
            <a:r>
              <a:rPr lang="cs-CZ" sz="3000" dirty="0" smtClean="0"/>
              <a:t>(-365) . (-100) =  </a:t>
            </a:r>
            <a:endParaRPr lang="cs-CZ" sz="3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78489" y="5949280"/>
            <a:ext cx="2808312" cy="70788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-</a:t>
            </a:r>
            <a:r>
              <a:rPr lang="cs-CZ" sz="4000" dirty="0" smtClean="0"/>
              <a:t> . - = +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91521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556792"/>
            <a:ext cx="8280920" cy="470898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 Součin kladného a záporného čísla je číslo </a:t>
            </a:r>
            <a:r>
              <a:rPr lang="cs-CZ" sz="3000" dirty="0" smtClean="0">
                <a:solidFill>
                  <a:srgbClr val="FF0000"/>
                </a:solidFill>
              </a:rPr>
              <a:t>záporné!</a:t>
            </a:r>
          </a:p>
          <a:p>
            <a:endParaRPr lang="cs-CZ" sz="3000" dirty="0" smtClean="0">
              <a:solidFill>
                <a:srgbClr val="FF0000"/>
              </a:solidFill>
            </a:endParaRPr>
          </a:p>
          <a:p>
            <a:r>
              <a:rPr lang="cs-CZ" sz="3000" dirty="0">
                <a:solidFill>
                  <a:srgbClr val="FF0000"/>
                </a:solidFill>
              </a:rPr>
              <a:t>	</a:t>
            </a:r>
            <a:r>
              <a:rPr lang="cs-CZ" sz="3000" dirty="0" smtClean="0">
                <a:solidFill>
                  <a:srgbClr val="FF0000"/>
                </a:solidFill>
              </a:rPr>
              <a:t>		</a:t>
            </a:r>
            <a:r>
              <a:rPr lang="cs-CZ" sz="3000" dirty="0" smtClean="0"/>
              <a:t>(-4) . 5 = </a:t>
            </a:r>
            <a:r>
              <a:rPr lang="cs-CZ" sz="3000" dirty="0" smtClean="0">
                <a:solidFill>
                  <a:srgbClr val="FF0000"/>
                </a:solidFill>
              </a:rPr>
              <a:t>-</a:t>
            </a:r>
            <a:r>
              <a:rPr lang="cs-CZ" sz="3000" dirty="0" smtClean="0"/>
              <a:t>20</a:t>
            </a:r>
          </a:p>
          <a:p>
            <a:endParaRPr lang="cs-CZ" sz="3000" dirty="0"/>
          </a:p>
          <a:p>
            <a:r>
              <a:rPr lang="cs-CZ" sz="3000" dirty="0" smtClean="0"/>
              <a:t>7 . (-8) = </a:t>
            </a:r>
          </a:p>
          <a:p>
            <a:endParaRPr lang="cs-CZ" sz="3000" dirty="0"/>
          </a:p>
          <a:p>
            <a:r>
              <a:rPr lang="cs-CZ" sz="3000" dirty="0" smtClean="0"/>
              <a:t>25 . (-4) =</a:t>
            </a:r>
          </a:p>
          <a:p>
            <a:endParaRPr lang="cs-CZ" sz="3000" dirty="0"/>
          </a:p>
          <a:p>
            <a:r>
              <a:rPr lang="cs-CZ" sz="3000" dirty="0" smtClean="0"/>
              <a:t>(-365) . 10 =  </a:t>
            </a:r>
            <a:endParaRPr lang="cs-CZ" sz="3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228184" y="5098267"/>
            <a:ext cx="2808312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-</a:t>
            </a:r>
            <a:r>
              <a:rPr lang="cs-CZ" sz="4000" dirty="0" smtClean="0"/>
              <a:t> . + = -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28184" y="5911830"/>
            <a:ext cx="2808312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+ . - = -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60416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1728192" cy="4770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Vypočítej:</a:t>
            </a:r>
            <a:endParaRPr lang="cs-CZ" sz="25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111679"/>
            <a:ext cx="51125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(-3).(+6)=</a:t>
            </a:r>
          </a:p>
          <a:p>
            <a:endParaRPr lang="cs-CZ" sz="3000" dirty="0"/>
          </a:p>
          <a:p>
            <a:r>
              <a:rPr lang="cs-CZ" sz="3000" dirty="0" smtClean="0"/>
              <a:t>+6 . (-5)=</a:t>
            </a:r>
          </a:p>
          <a:p>
            <a:endParaRPr lang="cs-CZ" sz="3000" dirty="0"/>
          </a:p>
          <a:p>
            <a:r>
              <a:rPr lang="cs-CZ" sz="3000" dirty="0" smtClean="0"/>
              <a:t>9 . 11 =</a:t>
            </a:r>
          </a:p>
          <a:p>
            <a:endParaRPr lang="cs-CZ" sz="3000" dirty="0"/>
          </a:p>
          <a:p>
            <a:r>
              <a:rPr lang="cs-CZ" sz="3000" dirty="0" smtClean="0"/>
              <a:t>(-7) . (-9) =</a:t>
            </a:r>
          </a:p>
          <a:p>
            <a:endParaRPr lang="cs-CZ" sz="3000" dirty="0"/>
          </a:p>
          <a:p>
            <a:r>
              <a:rPr lang="cs-CZ" sz="3000" dirty="0" smtClean="0"/>
              <a:t>-9 . 3 =</a:t>
            </a:r>
            <a:endParaRPr lang="cs-CZ" sz="3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97691" y="3327648"/>
            <a:ext cx="2808312" cy="70788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+ . + = +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97691" y="4199613"/>
            <a:ext cx="2808312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-</a:t>
            </a:r>
            <a:r>
              <a:rPr lang="cs-CZ" sz="4000" dirty="0" smtClean="0"/>
              <a:t> . + = -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97691" y="5013176"/>
            <a:ext cx="2808312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+ . - = -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09186" y="5877272"/>
            <a:ext cx="2808312" cy="70788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-</a:t>
            </a:r>
            <a:r>
              <a:rPr lang="cs-CZ" sz="4000" dirty="0" smtClean="0"/>
              <a:t> . - = +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734668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1079612" y="831521"/>
            <a:ext cx="7560840" cy="5906110"/>
            <a:chOff x="683568" y="764704"/>
            <a:chExt cx="7560840" cy="5906110"/>
          </a:xfrm>
        </p:grpSpPr>
        <p:graphicFrame>
          <p:nvGraphicFramePr>
            <p:cNvPr id="2" name="Diagram 1"/>
            <p:cNvGraphicFramePr/>
            <p:nvPr>
              <p:extLst>
                <p:ext uri="{D42A27DB-BD31-4B8C-83A1-F6EECF244321}">
                  <p14:modId xmlns:p14="http://schemas.microsoft.com/office/powerpoint/2010/main" val="1169661574"/>
                </p:ext>
              </p:extLst>
            </p:nvPr>
          </p:nvGraphicFramePr>
          <p:xfrm>
            <a:off x="683568" y="764704"/>
            <a:ext cx="7560840" cy="511256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3" name="Zaoblený obdélník 2"/>
            <p:cNvSpPr/>
            <p:nvPr/>
          </p:nvSpPr>
          <p:spPr>
            <a:xfrm>
              <a:off x="5935825" y="1144926"/>
              <a:ext cx="1152128" cy="648072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Zaoblený obdélník 3"/>
            <p:cNvSpPr/>
            <p:nvPr/>
          </p:nvSpPr>
          <p:spPr>
            <a:xfrm>
              <a:off x="971600" y="3905604"/>
              <a:ext cx="1152128" cy="648072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Zaoblený obdélník 5"/>
            <p:cNvSpPr/>
            <p:nvPr/>
          </p:nvSpPr>
          <p:spPr>
            <a:xfrm>
              <a:off x="1979712" y="1133565"/>
              <a:ext cx="1152128" cy="648072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Zaoblený obdélník 6"/>
            <p:cNvSpPr/>
            <p:nvPr/>
          </p:nvSpPr>
          <p:spPr>
            <a:xfrm>
              <a:off x="6804248" y="3933056"/>
              <a:ext cx="1152128" cy="648072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Zaoblený obdélník 7"/>
            <p:cNvSpPr/>
            <p:nvPr/>
          </p:nvSpPr>
          <p:spPr>
            <a:xfrm>
              <a:off x="3851920" y="6022742"/>
              <a:ext cx="1152128" cy="648072"/>
            </a:xfrm>
            <a:prstGeom prst="roundRect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7376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64045188"/>
              </p:ext>
            </p:extLst>
          </p:nvPr>
        </p:nvGraphicFramePr>
        <p:xfrm>
          <a:off x="539552" y="1124744"/>
          <a:ext cx="8064896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393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6408" y="3537775"/>
            <a:ext cx="813690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0 . (-9) =				- 100 . (-36) =</a:t>
            </a:r>
          </a:p>
          <a:p>
            <a:endParaRPr lang="cs-CZ" sz="3000" dirty="0"/>
          </a:p>
          <a:p>
            <a:r>
              <a:rPr lang="cs-CZ" sz="3000" dirty="0" smtClean="0"/>
              <a:t>(-1) . (-69) =			58 . (-1) =</a:t>
            </a:r>
          </a:p>
          <a:p>
            <a:endParaRPr lang="cs-CZ" sz="3000" dirty="0"/>
          </a:p>
          <a:p>
            <a:r>
              <a:rPr lang="cs-CZ" sz="3000" dirty="0" smtClean="0"/>
              <a:t>(-4) . 250 =			(-15) . (-40) =</a:t>
            </a:r>
            <a:endParaRPr lang="cs-CZ" sz="3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6408" y="1412776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pic>
        <p:nvPicPr>
          <p:cNvPr id="1026" name="Picture 2" descr="C:\Users\mdostalova\AppData\Local\Microsoft\Windows\Temporary Internet Files\Content.IE5\EVFW3YQ2\MC90044179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064" y="908720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86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6408" y="1412776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6408" y="3501008"/>
            <a:ext cx="850607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35 . 50 . (-2) =			18 . (-4) . (-25)=</a:t>
            </a:r>
          </a:p>
          <a:p>
            <a:endParaRPr lang="cs-CZ" sz="3000" dirty="0"/>
          </a:p>
          <a:p>
            <a:r>
              <a:rPr lang="cs-CZ" sz="3000" dirty="0" smtClean="0"/>
              <a:t>(-2) . 36 . (-50) =		(-20) . (-12) . (-5) =</a:t>
            </a:r>
          </a:p>
          <a:p>
            <a:endParaRPr lang="cs-CZ" sz="3000" dirty="0"/>
          </a:p>
          <a:p>
            <a:r>
              <a:rPr lang="cs-CZ" sz="3000" dirty="0" smtClean="0"/>
              <a:t>(-7) . (-1) . (-2) . (-10) . (-3) =</a:t>
            </a:r>
            <a:endParaRPr lang="cs-CZ" sz="3000" dirty="0"/>
          </a:p>
        </p:txBody>
      </p:sp>
      <p:pic>
        <p:nvPicPr>
          <p:cNvPr id="2050" name="Picture 2" descr="C:\Users\mdostalova\AppData\Local\Microsoft\Windows\Temporary Internet Files\Content.IE5\EVFW3YQ2\MC9000196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836712"/>
            <a:ext cx="2441163" cy="210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45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323528" y="2489834"/>
            <a:ext cx="8352928" cy="1477328"/>
            <a:chOff x="323528" y="2489834"/>
            <a:chExt cx="8352928" cy="1477328"/>
          </a:xfrm>
        </p:grpSpPr>
        <p:sp>
          <p:nvSpPr>
            <p:cNvPr id="2" name="TextovéPole 1"/>
            <p:cNvSpPr txBox="1"/>
            <p:nvPr/>
          </p:nvSpPr>
          <p:spPr>
            <a:xfrm>
              <a:off x="323528" y="2489834"/>
              <a:ext cx="8352928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cs-CZ" sz="3000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SUDÝ POČET ZNAMÉNEK MÍNUS  </a:t>
              </a:r>
            </a:p>
            <a:p>
              <a:pPr algn="ctr"/>
              <a:endParaRPr lang="cs-CZ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  <a:p>
              <a:pPr algn="ctr"/>
              <a:r>
                <a:rPr lang="cs-CZ" sz="3000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     KLADNÝ SOUČIN</a:t>
              </a:r>
              <a:endParaRPr lang="cs-CZ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cxnSp>
          <p:nvCxnSpPr>
            <p:cNvPr id="4" name="Přímá spojnice se šipkou 3"/>
            <p:cNvCxnSpPr/>
            <p:nvPr/>
          </p:nvCxnSpPr>
          <p:spPr>
            <a:xfrm>
              <a:off x="4499992" y="3236484"/>
              <a:ext cx="36004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6" name="TextovéPole 5"/>
          <p:cNvSpPr txBox="1"/>
          <p:nvPr/>
        </p:nvSpPr>
        <p:spPr>
          <a:xfrm>
            <a:off x="539552" y="5232084"/>
            <a:ext cx="79208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(-1) . (-1) . (-1) . (-1) . (-2) . (+9) . (-1) = 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196482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23528" y="2489834"/>
            <a:ext cx="8352928" cy="1477328"/>
            <a:chOff x="323528" y="2489834"/>
            <a:chExt cx="8352928" cy="1477328"/>
          </a:xfrm>
        </p:grpSpPr>
        <p:sp>
          <p:nvSpPr>
            <p:cNvPr id="3" name="TextovéPole 2"/>
            <p:cNvSpPr txBox="1"/>
            <p:nvPr/>
          </p:nvSpPr>
          <p:spPr>
            <a:xfrm>
              <a:off x="323528" y="2489834"/>
              <a:ext cx="8352928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cs-CZ" sz="3000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LICHÝ POČET ZNAMÉNEK MÍNUS  </a:t>
              </a:r>
            </a:p>
            <a:p>
              <a:pPr algn="ctr"/>
              <a:endParaRPr lang="cs-CZ" sz="3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  <a:p>
              <a:pPr algn="ctr"/>
              <a:r>
                <a:rPr lang="cs-CZ" sz="3000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    ZÁPORNÝ SOUČIN</a:t>
              </a:r>
              <a:endParaRPr lang="cs-CZ" sz="3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cxnSp>
          <p:nvCxnSpPr>
            <p:cNvPr id="4" name="Přímá spojnice se šipkou 3"/>
            <p:cNvCxnSpPr/>
            <p:nvPr/>
          </p:nvCxnSpPr>
          <p:spPr>
            <a:xfrm>
              <a:off x="4499992" y="3236484"/>
              <a:ext cx="36004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5" name="TextovéPole 4"/>
          <p:cNvSpPr txBox="1"/>
          <p:nvPr/>
        </p:nvSpPr>
        <p:spPr>
          <a:xfrm>
            <a:off x="395536" y="5232084"/>
            <a:ext cx="83529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(-1) . (-1) . (-1) . (-1) . (-2) . (+9) . (-1) . (-1) = 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119759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412776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700973"/>
            <a:ext cx="43204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15 . (-3) + 15 . (-7) =</a:t>
            </a:r>
            <a:endParaRPr lang="cs-CZ" sz="3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2700973"/>
            <a:ext cx="363988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15 . </a:t>
            </a:r>
            <a:r>
              <a:rPr lang="cs-CZ" sz="3000" dirty="0" smtClean="0">
                <a:latin typeface="Calibri"/>
                <a:cs typeface="Calibri"/>
              </a:rPr>
              <a:t>[(-3)+(-7)] =</a:t>
            </a:r>
            <a:endParaRPr lang="cs-CZ" sz="3000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4644008" y="1597442"/>
            <a:ext cx="0" cy="4783886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6122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340768"/>
            <a:ext cx="78488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Pro všechna celá čísla a, b, c platí: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71600" y="2492896"/>
            <a:ext cx="6984776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a . b + a . c = a . (b + c</a:t>
            </a:r>
            <a:r>
              <a:rPr lang="cs-CZ" sz="4000" dirty="0" smtClean="0"/>
              <a:t>)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9572" y="3585230"/>
            <a:ext cx="74888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3 . 5 + 3 . 6 = 3 . (5 + 6)</a:t>
            </a:r>
            <a:endParaRPr lang="cs-CZ" sz="3000" dirty="0"/>
          </a:p>
        </p:txBody>
      </p:sp>
      <p:cxnSp>
        <p:nvCxnSpPr>
          <p:cNvPr id="6" name="Přímá spojnice 5"/>
          <p:cNvCxnSpPr/>
          <p:nvPr/>
        </p:nvCxnSpPr>
        <p:spPr>
          <a:xfrm flipH="1" flipV="1">
            <a:off x="2195736" y="3068960"/>
            <a:ext cx="360040" cy="7932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 flipV="1">
            <a:off x="2771800" y="3068960"/>
            <a:ext cx="288032" cy="7932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 flipV="1">
            <a:off x="3635896" y="3068960"/>
            <a:ext cx="72008" cy="7932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 flipV="1">
            <a:off x="4211960" y="3068960"/>
            <a:ext cx="7200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4860032" y="3068960"/>
            <a:ext cx="144016" cy="7932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5508104" y="3068960"/>
            <a:ext cx="288032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6300192" y="3068960"/>
            <a:ext cx="36004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706050" y="5373216"/>
            <a:ext cx="7812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Říkáme, že stejné činitele můžeme </a:t>
            </a:r>
            <a:r>
              <a:rPr lang="cs-CZ" dirty="0" smtClean="0">
                <a:solidFill>
                  <a:srgbClr val="FF0000"/>
                </a:solidFill>
              </a:rPr>
              <a:t>vytknout</a:t>
            </a:r>
            <a:r>
              <a:rPr lang="cs-CZ" dirty="0" smtClean="0"/>
              <a:t> před závorku.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77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26876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924944"/>
            <a:ext cx="784887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(-8) . 16 + (-8) . 14 =</a:t>
            </a:r>
          </a:p>
          <a:p>
            <a:endParaRPr lang="cs-CZ" sz="3000" dirty="0"/>
          </a:p>
          <a:p>
            <a:r>
              <a:rPr lang="cs-CZ" sz="3000" dirty="0" smtClean="0"/>
              <a:t>(-3) . 7 + (-3) . 4 =</a:t>
            </a:r>
          </a:p>
          <a:p>
            <a:endParaRPr lang="cs-CZ" sz="3000" dirty="0"/>
          </a:p>
          <a:p>
            <a:r>
              <a:rPr lang="cs-CZ" sz="3000" dirty="0" smtClean="0"/>
              <a:t>6 . (-6) + (-7) . 6 = </a:t>
            </a:r>
          </a:p>
          <a:p>
            <a:endParaRPr lang="cs-CZ" sz="3000" dirty="0"/>
          </a:p>
          <a:p>
            <a:r>
              <a:rPr lang="cs-CZ" sz="3000" dirty="0" smtClean="0"/>
              <a:t>9 . (-4) – (-4) . 3 =</a:t>
            </a:r>
            <a:endParaRPr lang="cs-CZ" sz="3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176427"/>
            <a:ext cx="4680520" cy="55399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000" dirty="0"/>
              <a:t>a . b + a . c = a . (b + c</a:t>
            </a:r>
            <a:r>
              <a:rPr lang="cs-CZ" sz="3000" dirty="0" smtClean="0"/>
              <a:t>)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92899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45568" y="1052736"/>
            <a:ext cx="764285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mtClean="0"/>
              <a:t>Použité </a:t>
            </a:r>
            <a:r>
              <a:rPr lang="cs-CZ"/>
              <a:t>z</a:t>
            </a:r>
            <a:r>
              <a:rPr lang="cs-CZ" smtClean="0"/>
              <a:t>droje</a:t>
            </a:r>
            <a:r>
              <a:rPr lang="cs-CZ" dirty="0"/>
              <a:t>:</a:t>
            </a:r>
          </a:p>
          <a:p>
            <a:endParaRPr lang="cs-CZ" dirty="0"/>
          </a:p>
          <a:p>
            <a:r>
              <a:rPr lang="cs-CZ" dirty="0"/>
              <a:t>http://microsoft.com</a:t>
            </a:r>
          </a:p>
          <a:p>
            <a:endParaRPr lang="cs-CZ" dirty="0"/>
          </a:p>
          <a:p>
            <a:r>
              <a:rPr lang="cs-CZ" dirty="0"/>
              <a:t>ODVÁRKO, Oldřich; KADLEČEK, Jiří. </a:t>
            </a:r>
            <a:r>
              <a:rPr lang="cs-CZ" i="1" dirty="0"/>
              <a:t>Matematika pro 7.ročník základní školy : 1.díl</a:t>
            </a:r>
            <a:r>
              <a:rPr lang="cs-CZ" dirty="0"/>
              <a:t>. 1.vydání. Praha : Prometheus, 1998. 88 s. ISBN 80-7196-111-6.</a:t>
            </a:r>
          </a:p>
        </p:txBody>
      </p:sp>
    </p:spTree>
    <p:extLst>
      <p:ext uri="{BB962C8B-B14F-4D97-AF65-F5344CB8AC3E}">
        <p14:creationId xmlns:p14="http://schemas.microsoft.com/office/powerpoint/2010/main" val="255958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109</TotalTime>
  <Words>540</Words>
  <Application>Microsoft Office PowerPoint</Application>
  <PresentationFormat>Předvádění na obrazovce (4:3)</PresentationFormat>
  <Paragraphs>109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Urbanistický</vt:lpstr>
      <vt:lpstr>Prezentace aplikace PowerPoint</vt:lpstr>
      <vt:lpstr>Anotace</vt:lpstr>
      <vt:lpstr>Násobení celých čísel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Dostálová</dc:creator>
  <cp:lastModifiedBy>Martina Dostálová</cp:lastModifiedBy>
  <cp:revision>32</cp:revision>
  <dcterms:created xsi:type="dcterms:W3CDTF">2011-11-22T09:03:46Z</dcterms:created>
  <dcterms:modified xsi:type="dcterms:W3CDTF">2012-05-21T10:13:20Z</dcterms:modified>
</cp:coreProperties>
</file>