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VY_32_INOVACE_08_Matematika pro 7.ročník_Sčítání, odčítání, násobení a dělení celých čísel – samostatná práce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Sčítání, odčítání, násobená a dělení celých čísel – samostatná práce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5CCAA6F3-994B-4353-A302-22F4075EEB42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listopad </a:t>
          </a:r>
          <a:r>
            <a:rPr lang="cs-CZ" smtClean="0"/>
            <a:t>2011</a:t>
          </a:r>
          <a:endParaRPr lang="cs-CZ" dirty="0"/>
        </a:p>
      </dgm:t>
    </dgm:pt>
    <dgm:pt modelId="{C35FBF51-9CDF-4033-9D4B-4920F7DAB46F}" type="parTrans" cxnId="{0DFABF90-FC9E-4537-8722-678EF67FB470}">
      <dgm:prSet/>
      <dgm:spPr/>
      <dgm:t>
        <a:bodyPr/>
        <a:lstStyle/>
        <a:p>
          <a:endParaRPr lang="cs-CZ"/>
        </a:p>
      </dgm:t>
    </dgm:pt>
    <dgm:pt modelId="{592FF71D-400F-40C8-BA33-06A8E78B3593}" type="sibTrans" cxnId="{0DFABF90-FC9E-4537-8722-678EF67FB47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0E50D9F-A6D3-46E4-8BF0-8B88076B244F}" type="pres">
      <dgm:prSet presAssocID="{5CCAA6F3-994B-4353-A302-22F4075EEB42}" presName="vertSpace5" presStyleLbl="node1" presStyleIdx="3" presStyleCnt="6"/>
      <dgm:spPr/>
    </dgm:pt>
    <dgm:pt modelId="{33D5C79D-A00C-4998-8EC6-6D2C308A8965}" type="pres">
      <dgm:prSet presAssocID="{5CCAA6F3-994B-4353-A302-22F4075EEB42}" presName="circle5" presStyleLbl="node1" presStyleIdx="4" presStyleCnt="6"/>
      <dgm:spPr/>
    </dgm:pt>
    <dgm:pt modelId="{863A2E21-47C7-4C59-8168-806068494661}" type="pres">
      <dgm:prSet presAssocID="{5CCAA6F3-994B-4353-A302-22F4075EEB42}" presName="rect5" presStyleLbl="alignAcc1" presStyleIdx="4" presStyleCnt="6"/>
      <dgm:spPr/>
      <dgm:t>
        <a:bodyPr/>
        <a:lstStyle/>
        <a:p>
          <a:endParaRPr lang="cs-CZ"/>
        </a:p>
      </dgm:t>
    </dgm:pt>
    <dgm:pt modelId="{F67E1B30-6218-413F-8935-E1C85D24DCAB}" type="pres">
      <dgm:prSet presAssocID="{4C35D32F-0EAB-4CD7-82EE-45574DC2A586}" presName="vertSpace6" presStyleLbl="node1" presStyleIdx="4" presStyleCnt="6"/>
      <dgm:spPr/>
    </dgm:pt>
    <dgm:pt modelId="{A34D8393-C5EE-4228-9753-7C9F2E8EEFBA}" type="pres">
      <dgm:prSet presAssocID="{4C35D32F-0EAB-4CD7-82EE-45574DC2A586}" presName="circle6" presStyleLbl="node1" presStyleIdx="5" presStyleCnt="6"/>
      <dgm:spPr/>
    </dgm:pt>
    <dgm:pt modelId="{9F578E3B-AA56-4E04-B4E4-51289012F7D0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E38FDB-91DA-4C25-BB3E-0FE59261AFDD}" type="pres">
      <dgm:prSet presAssocID="{5CCAA6F3-994B-4353-A302-22F4075EEB4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7D4F21-57F4-409E-AB6D-8E8C18780FB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D900D4-D9F1-47C5-AD42-8B332910F69C}" type="presOf" srcId="{D8197B8C-B260-4A16-BDF4-0947B075E274}" destId="{5A5FFA88-C948-4069-8E93-59FA12366E83}" srcOrd="1" destOrd="0" presId="urn:microsoft.com/office/officeart/2005/8/layout/target3"/>
    <dgm:cxn modelId="{016CF4F7-BE16-430A-9290-497C75DCB640}" type="presOf" srcId="{D1D4F407-5343-4D3F-B5B9-D407B03CAEB4}" destId="{D005CE8C-CC26-4C3E-AC11-E15060ECD759}" srcOrd="0" destOrd="0" presId="urn:microsoft.com/office/officeart/2005/8/layout/target3"/>
    <dgm:cxn modelId="{C2060F28-B02F-4EC9-B586-FB90C18444E0}" type="presOf" srcId="{D1D4F407-5343-4D3F-B5B9-D407B03CAEB4}" destId="{AED2198E-93D5-4001-81B4-73124B309672}" srcOrd="1" destOrd="0" presId="urn:microsoft.com/office/officeart/2005/8/layout/target3"/>
    <dgm:cxn modelId="{882D47D2-8F87-4514-90B2-B79018B60229}" type="presOf" srcId="{5CCAA6F3-994B-4353-A302-22F4075EEB42}" destId="{863A2E21-47C7-4C59-8168-806068494661}" srcOrd="0" destOrd="0" presId="urn:microsoft.com/office/officeart/2005/8/layout/target3"/>
    <dgm:cxn modelId="{71B4AB81-5BE4-480D-A086-D8DB03818639}" type="presOf" srcId="{4C35D32F-0EAB-4CD7-82EE-45574DC2A586}" destId="{FD7D4F21-57F4-409E-AB6D-8E8C18780FB9}" srcOrd="1" destOrd="0" presId="urn:microsoft.com/office/officeart/2005/8/layout/target3"/>
    <dgm:cxn modelId="{1F3E257D-FD00-4D7A-A5D6-D3D18965158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50C00E-E6E1-44B0-B499-E1458837B037}" type="presOf" srcId="{5CCAA6F3-994B-4353-A302-22F4075EEB42}" destId="{72E38FDB-91DA-4C25-BB3E-0FE59261AFD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28079A-D852-4234-89EF-396719349B50}" type="presOf" srcId="{4C35D32F-0EAB-4CD7-82EE-45574DC2A586}" destId="{9F578E3B-AA56-4E04-B4E4-51289012F7D0}" srcOrd="0" destOrd="0" presId="urn:microsoft.com/office/officeart/2005/8/layout/target3"/>
    <dgm:cxn modelId="{922B15E7-2CDC-4B73-83A2-3B5C194F271F}" type="presOf" srcId="{757F3AB3-0718-4624-B441-E567A8F0AB56}" destId="{333A1088-737F-45CB-B68E-254E46348037}" srcOrd="0" destOrd="0" presId="urn:microsoft.com/office/officeart/2005/8/layout/target3"/>
    <dgm:cxn modelId="{222325DE-F53D-4AED-8E0C-AB97EE6679D0}" type="presOf" srcId="{D1B46980-6531-4606-95E6-44980827E919}" destId="{2BE915AB-18AA-4053-B92C-3BFC9ED204BB}" srcOrd="1" destOrd="0" presId="urn:microsoft.com/office/officeart/2005/8/layout/target3"/>
    <dgm:cxn modelId="{E7D748DD-F9E5-40A8-92A7-0F391782B81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DFABF90-FC9E-4537-8722-678EF67FB470}" srcId="{757F3AB3-0718-4624-B441-E567A8F0AB56}" destId="{5CCAA6F3-994B-4353-A302-22F4075EEB42}" srcOrd="4" destOrd="0" parTransId="{C35FBF51-9CDF-4033-9D4B-4920F7DAB46F}" sibTransId="{592FF71D-400F-40C8-BA33-06A8E78B3593}"/>
    <dgm:cxn modelId="{707780FB-7008-4B9A-A6E5-2ED10071741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046C097-04C5-43B2-ADF9-CE11AFA42A66}" type="presOf" srcId="{B651F6E3-6281-48DB-9319-2AEAFDAE7572}" destId="{6BB5E863-4638-4E1D-BFDE-399D028AC4ED}" srcOrd="1" destOrd="0" presId="urn:microsoft.com/office/officeart/2005/8/layout/target3"/>
    <dgm:cxn modelId="{DF972316-0FFC-4AE2-AE02-87079CF1B791}" type="presParOf" srcId="{333A1088-737F-45CB-B68E-254E46348037}" destId="{F5ABB229-8D3B-4694-996A-96F23CF14429}" srcOrd="0" destOrd="0" presId="urn:microsoft.com/office/officeart/2005/8/layout/target3"/>
    <dgm:cxn modelId="{8F9963D3-881F-4F7D-A59F-62ABD4C058C0}" type="presParOf" srcId="{333A1088-737F-45CB-B68E-254E46348037}" destId="{F41139FD-01EE-4571-8B17-4FB00FC51163}" srcOrd="1" destOrd="0" presId="urn:microsoft.com/office/officeart/2005/8/layout/target3"/>
    <dgm:cxn modelId="{4D6461CE-DB50-4C16-AA7D-1DFC6406D721}" type="presParOf" srcId="{333A1088-737F-45CB-B68E-254E46348037}" destId="{D005CE8C-CC26-4C3E-AC11-E15060ECD759}" srcOrd="2" destOrd="0" presId="urn:microsoft.com/office/officeart/2005/8/layout/target3"/>
    <dgm:cxn modelId="{6729D46C-540F-4D45-8D1A-90E5A0BD76A7}" type="presParOf" srcId="{333A1088-737F-45CB-B68E-254E46348037}" destId="{2C702D82-9B77-49B7-9568-BB8EB47C3372}" srcOrd="3" destOrd="0" presId="urn:microsoft.com/office/officeart/2005/8/layout/target3"/>
    <dgm:cxn modelId="{4E68218A-C2E6-472C-8C6B-1E697D4BC7E1}" type="presParOf" srcId="{333A1088-737F-45CB-B68E-254E46348037}" destId="{A52A0455-90FF-4808-ABD0-F02540D31D5A}" srcOrd="4" destOrd="0" presId="urn:microsoft.com/office/officeart/2005/8/layout/target3"/>
    <dgm:cxn modelId="{66F29375-EE7D-4509-9426-08CF3BEBFDC9}" type="presParOf" srcId="{333A1088-737F-45CB-B68E-254E46348037}" destId="{6140AFEC-043D-4C43-A2F9-D0F5331DF3A3}" srcOrd="5" destOrd="0" presId="urn:microsoft.com/office/officeart/2005/8/layout/target3"/>
    <dgm:cxn modelId="{9B9126FE-48E3-4342-9E9C-D414DC6D73EC}" type="presParOf" srcId="{333A1088-737F-45CB-B68E-254E46348037}" destId="{9358AC05-5D7D-4327-9F80-1AD486AEA664}" srcOrd="6" destOrd="0" presId="urn:microsoft.com/office/officeart/2005/8/layout/target3"/>
    <dgm:cxn modelId="{7AE7C50F-C035-4171-B25E-604FF373F093}" type="presParOf" srcId="{333A1088-737F-45CB-B68E-254E46348037}" destId="{313FC574-E1CD-4FB4-B054-0B805CE0447D}" srcOrd="7" destOrd="0" presId="urn:microsoft.com/office/officeart/2005/8/layout/target3"/>
    <dgm:cxn modelId="{568625C0-DC21-4971-A123-931360035658}" type="presParOf" srcId="{333A1088-737F-45CB-B68E-254E46348037}" destId="{619D679B-A015-4ECF-8348-D1034C574F40}" srcOrd="8" destOrd="0" presId="urn:microsoft.com/office/officeart/2005/8/layout/target3"/>
    <dgm:cxn modelId="{01719783-C405-4B6D-8197-698BEE978817}" type="presParOf" srcId="{333A1088-737F-45CB-B68E-254E46348037}" destId="{322283A8-4A27-4CDA-BAE3-F381106A9174}" srcOrd="9" destOrd="0" presId="urn:microsoft.com/office/officeart/2005/8/layout/target3"/>
    <dgm:cxn modelId="{73945103-B5C3-4C9B-867B-58E9C833D071}" type="presParOf" srcId="{333A1088-737F-45CB-B68E-254E46348037}" destId="{FFC9F71D-1B4F-4AD9-A4A6-86ADEFC8AF5C}" srcOrd="10" destOrd="0" presId="urn:microsoft.com/office/officeart/2005/8/layout/target3"/>
    <dgm:cxn modelId="{0FD55D50-872E-49EB-B5A2-4C4FF886A5D7}" type="presParOf" srcId="{333A1088-737F-45CB-B68E-254E46348037}" destId="{25B08C86-7E15-44DC-BE7F-FFB55DD49D12}" srcOrd="11" destOrd="0" presId="urn:microsoft.com/office/officeart/2005/8/layout/target3"/>
    <dgm:cxn modelId="{CF037EB2-3CC8-4130-80CA-532B2276A9F0}" type="presParOf" srcId="{333A1088-737F-45CB-B68E-254E46348037}" destId="{20E50D9F-A6D3-46E4-8BF0-8B88076B244F}" srcOrd="12" destOrd="0" presId="urn:microsoft.com/office/officeart/2005/8/layout/target3"/>
    <dgm:cxn modelId="{5D5A689A-8AC8-425E-BCE4-6B5DB7B9D299}" type="presParOf" srcId="{333A1088-737F-45CB-B68E-254E46348037}" destId="{33D5C79D-A00C-4998-8EC6-6D2C308A8965}" srcOrd="13" destOrd="0" presId="urn:microsoft.com/office/officeart/2005/8/layout/target3"/>
    <dgm:cxn modelId="{B2A55C5A-651D-4BA8-813B-935340A0F458}" type="presParOf" srcId="{333A1088-737F-45CB-B68E-254E46348037}" destId="{863A2E21-47C7-4C59-8168-806068494661}" srcOrd="14" destOrd="0" presId="urn:microsoft.com/office/officeart/2005/8/layout/target3"/>
    <dgm:cxn modelId="{15A84B1B-54E2-4FA5-A65F-68D44F20F413}" type="presParOf" srcId="{333A1088-737F-45CB-B68E-254E46348037}" destId="{F67E1B30-6218-413F-8935-E1C85D24DCAB}" srcOrd="15" destOrd="0" presId="urn:microsoft.com/office/officeart/2005/8/layout/target3"/>
    <dgm:cxn modelId="{DF1F3B95-DF8C-4C14-8E56-D9B74754C21E}" type="presParOf" srcId="{333A1088-737F-45CB-B68E-254E46348037}" destId="{A34D8393-C5EE-4228-9753-7C9F2E8EEFBA}" srcOrd="16" destOrd="0" presId="urn:microsoft.com/office/officeart/2005/8/layout/target3"/>
    <dgm:cxn modelId="{A71D5CCA-8814-4403-9A9F-EA1350FEC9C3}" type="presParOf" srcId="{333A1088-737F-45CB-B68E-254E46348037}" destId="{9F578E3B-AA56-4E04-B4E4-51289012F7D0}" srcOrd="17" destOrd="0" presId="urn:microsoft.com/office/officeart/2005/8/layout/target3"/>
    <dgm:cxn modelId="{65DC01C1-6708-4E0E-B5CC-BF6140783AB5}" type="presParOf" srcId="{333A1088-737F-45CB-B68E-254E46348037}" destId="{AED2198E-93D5-4001-81B4-73124B309672}" srcOrd="18" destOrd="0" presId="urn:microsoft.com/office/officeart/2005/8/layout/target3"/>
    <dgm:cxn modelId="{D1C88EC7-027D-49A9-9DB5-74D988210D74}" type="presParOf" srcId="{333A1088-737F-45CB-B68E-254E46348037}" destId="{2BE915AB-18AA-4053-B92C-3BFC9ED204BB}" srcOrd="19" destOrd="0" presId="urn:microsoft.com/office/officeart/2005/8/layout/target3"/>
    <dgm:cxn modelId="{3F14EB8C-4085-48F2-B574-F2F5C9AF249B}" type="presParOf" srcId="{333A1088-737F-45CB-B68E-254E46348037}" destId="{6BB5E863-4638-4E1D-BFDE-399D028AC4ED}" srcOrd="20" destOrd="0" presId="urn:microsoft.com/office/officeart/2005/8/layout/target3"/>
    <dgm:cxn modelId="{DBFCC572-F9CF-4496-A3CC-F75A74394A5C}" type="presParOf" srcId="{333A1088-737F-45CB-B68E-254E46348037}" destId="{5A5FFA88-C948-4069-8E93-59FA12366E83}" srcOrd="21" destOrd="0" presId="urn:microsoft.com/office/officeart/2005/8/layout/target3"/>
    <dgm:cxn modelId="{1B593D92-2393-4F03-B2CE-3C51DAA2EB3A}" type="presParOf" srcId="{333A1088-737F-45CB-B68E-254E46348037}" destId="{72E38FDB-91DA-4C25-BB3E-0FE59261AFDD}" srcOrd="22" destOrd="0" presId="urn:microsoft.com/office/officeart/2005/8/layout/target3"/>
    <dgm:cxn modelId="{DD1B365E-4668-4DBE-A5BB-D27A466E7B62}" type="presParOf" srcId="{333A1088-737F-45CB-B68E-254E46348037}" destId="{FD7D4F21-57F4-409E-AB6D-8E8C18780FB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ZŠ Týnec nad Labem</a:t>
          </a:r>
          <a:endParaRPr lang="cs-CZ" sz="8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600632"/>
                <a:satOff val="12338"/>
                <a:lumOff val="-2667"/>
                <a:alphaOff val="0"/>
                <a:tint val="70000"/>
                <a:lumMod val="110000"/>
              </a:schemeClr>
            </a:gs>
            <a:gs pos="100000">
              <a:schemeClr val="accent4">
                <a:hueOff val="-2600632"/>
                <a:satOff val="12338"/>
                <a:lumOff val="-2667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2600632"/>
              <a:satOff val="12338"/>
              <a:lumOff val="-266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AUTOR: Martina Dostálová</a:t>
          </a:r>
          <a:endParaRPr lang="cs-CZ" sz="8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201265"/>
                <a:satOff val="24676"/>
                <a:lumOff val="-5333"/>
                <a:alphaOff val="0"/>
                <a:tint val="70000"/>
                <a:lumMod val="110000"/>
              </a:schemeClr>
            </a:gs>
            <a:gs pos="100000">
              <a:schemeClr val="accent4">
                <a:hueOff val="-5201265"/>
                <a:satOff val="24676"/>
                <a:lumOff val="-533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5201265"/>
              <a:satOff val="24676"/>
              <a:lumOff val="-533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VY_32_INOVACE_08_Matematika pro 7.ročník_Sčítání, odčítání, násobení a dělení celých čísel – samostatná práce</a:t>
          </a:r>
          <a:endParaRPr lang="cs-CZ" sz="8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801897"/>
                <a:satOff val="37013"/>
                <a:lumOff val="-8000"/>
                <a:alphaOff val="0"/>
                <a:tint val="70000"/>
                <a:lumMod val="110000"/>
              </a:schemeClr>
            </a:gs>
            <a:gs pos="100000">
              <a:schemeClr val="accent4">
                <a:hueOff val="-7801897"/>
                <a:satOff val="37013"/>
                <a:lumOff val="-800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7801897"/>
              <a:satOff val="37013"/>
              <a:lumOff val="-800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Téma: Sčítání, odčítání, násobená a dělení celých čísel – samostatná práce</a:t>
          </a:r>
          <a:endParaRPr lang="cs-CZ" sz="800" kern="1200" dirty="0"/>
        </a:p>
      </dsp:txBody>
      <dsp:txXfrm>
        <a:off x="1273857" y="955392"/>
        <a:ext cx="5350878" cy="318465"/>
      </dsp:txXfrm>
    </dsp:sp>
    <dsp:sp modelId="{33D5C79D-A00C-4998-8EC6-6D2C308A8965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0402529"/>
                <a:satOff val="49351"/>
                <a:lumOff val="-10666"/>
                <a:alphaOff val="0"/>
                <a:tint val="70000"/>
                <a:lumMod val="110000"/>
              </a:schemeClr>
            </a:gs>
            <a:gs pos="100000">
              <a:schemeClr val="accent4">
                <a:hueOff val="-10402529"/>
                <a:satOff val="49351"/>
                <a:lumOff val="-1066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63A2E21-47C7-4C59-8168-806068494661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10402529"/>
              <a:satOff val="49351"/>
              <a:lumOff val="-1066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Vytvořeno</a:t>
          </a:r>
          <a:r>
            <a:rPr lang="cs-CZ" sz="800" kern="1200" smtClean="0"/>
            <a:t>: </a:t>
          </a:r>
          <a:r>
            <a:rPr lang="cs-CZ" sz="800" kern="1200" smtClean="0"/>
            <a:t>listopad </a:t>
          </a:r>
          <a:r>
            <a:rPr lang="cs-CZ" sz="800" kern="1200" smtClean="0"/>
            <a:t>2011</a:t>
          </a:r>
          <a:endParaRPr lang="cs-CZ" sz="800" kern="1200" dirty="0"/>
        </a:p>
      </dsp:txBody>
      <dsp:txXfrm>
        <a:off x="1273857" y="1273857"/>
        <a:ext cx="5350878" cy="318465"/>
      </dsp:txXfrm>
    </dsp:sp>
    <dsp:sp modelId="{A34D8393-C5EE-4228-9753-7C9F2E8EEFB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3003162"/>
                <a:satOff val="61689"/>
                <a:lumOff val="-13333"/>
                <a:alphaOff val="0"/>
                <a:tint val="70000"/>
                <a:lumMod val="110000"/>
              </a:schemeClr>
            </a:gs>
            <a:gs pos="100000">
              <a:schemeClr val="accent4">
                <a:hueOff val="-13003162"/>
                <a:satOff val="61689"/>
                <a:lumOff val="-1333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F578E3B-AA56-4E04-B4E4-51289012F7D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13003162"/>
              <a:satOff val="61689"/>
              <a:lumOff val="-1333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CZ.1.07/1.4.00/21.1921</a:t>
          </a:r>
          <a:endParaRPr lang="cs-CZ" sz="8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327A4-12F4-4F69-93EC-5872F207B1D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EF98E-BCBB-4F55-9E9D-1ABE2715A5E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969720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9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Digitální učební materiál je zaměřen na prověření znalostí ze sčítání, odčítání, násobení a dělení celých čísel. Žáci příklady počítají do písemkových sešitů. Materiál je určen pro žáky 7.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73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+, -, . , : celá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88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9" y="692696"/>
            <a:ext cx="5112568" cy="924475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</a:rPr>
              <a:t>A								B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5373216"/>
            <a:ext cx="4104456" cy="576262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(-16)+(-4)=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(+45)+(-12)=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(-14)-(-20)=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(-99)-(+45)=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(-7) . (+8) 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(-99) : (-11) =</a:t>
            </a:r>
            <a:endParaRPr lang="cs-CZ" sz="2600" b="1" dirty="0">
              <a:solidFill>
                <a:schemeClr val="bg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860032" y="5517232"/>
            <a:ext cx="4283968" cy="576262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(-52)+(+18)=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(-15)+(-7)=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(+30)–(-40)=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(-72)–(-22)=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(-9) . (-8)=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600" b="1" dirty="0" smtClean="0">
                <a:solidFill>
                  <a:schemeClr val="bg1"/>
                </a:solidFill>
              </a:rPr>
              <a:t>(+150) </a:t>
            </a:r>
            <a:r>
              <a:rPr lang="cs-CZ" sz="2600" b="1" dirty="0" smtClean="0">
                <a:solidFill>
                  <a:schemeClr val="bg1"/>
                </a:solidFill>
                <a:sym typeface="Wingdings" pitchFamily="2" charset="2"/>
              </a:rPr>
              <a:t>: (-25)=</a:t>
            </a:r>
            <a:endParaRPr lang="cs-CZ" sz="2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49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75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69505" y="548680"/>
            <a:ext cx="849694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http://microsoft.com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ODVÁRKO, Oldřich; KADLEČEK, Jiří. </a:t>
            </a:r>
            <a:r>
              <a:rPr lang="cs-CZ" i="1" dirty="0" smtClean="0">
                <a:solidFill>
                  <a:schemeClr val="bg1"/>
                </a:solidFill>
              </a:rPr>
              <a:t>Matematika pro 7.ročník základní školy : 1.díl</a:t>
            </a:r>
            <a:r>
              <a:rPr lang="cs-CZ" dirty="0" smtClean="0">
                <a:solidFill>
                  <a:schemeClr val="bg1"/>
                </a:solidFill>
              </a:rPr>
              <a:t>. 1.vydání. Praha : Prometheus, 1998. 88 s. ISBN 80-7196-111-6.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9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32</TotalTime>
  <Words>195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Prezentace aplikace PowerPoint</vt:lpstr>
      <vt:lpstr>Anotace</vt:lpstr>
      <vt:lpstr>Samostatná práce</vt:lpstr>
      <vt:lpstr>A        B</vt:lpstr>
      <vt:lpstr>Konec 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17</cp:revision>
  <dcterms:created xsi:type="dcterms:W3CDTF">2011-11-24T14:04:31Z</dcterms:created>
  <dcterms:modified xsi:type="dcterms:W3CDTF">2012-05-21T10:14:04Z</dcterms:modified>
</cp:coreProperties>
</file>