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VY_32_INOVACE_09_Matematika pro 7.ročník_Počítání s celými čísly- procvičování 1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pPr algn="l"/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pPr algn="l"/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Martina Dostálová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pPr algn="l"/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Téma: Počítání s celými čísly – procvičování 1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pPr algn="l"/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pPr algn="l"/>
          <a:endParaRPr lang="cs-CZ"/>
        </a:p>
      </dgm:t>
    </dgm:pt>
    <dgm:pt modelId="{EFB7271D-D4C2-4962-AF0A-10219D9AE9DC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</a:t>
          </a:r>
          <a:r>
            <a:rPr lang="cs-CZ" smtClean="0"/>
            <a:t>listopad </a:t>
          </a:r>
          <a:r>
            <a:rPr lang="cs-CZ" smtClean="0"/>
            <a:t>2011</a:t>
          </a:r>
          <a:endParaRPr lang="cs-CZ" dirty="0"/>
        </a:p>
      </dgm:t>
    </dgm:pt>
    <dgm:pt modelId="{48281624-5D3F-4251-BA3D-C8188078A261}" type="parTrans" cxnId="{B8E270A7-F0A0-4AFE-B41C-C8D9CBF2F0CF}">
      <dgm:prSet/>
      <dgm:spPr/>
      <dgm:t>
        <a:bodyPr/>
        <a:lstStyle/>
        <a:p>
          <a:endParaRPr lang="cs-CZ"/>
        </a:p>
      </dgm:t>
    </dgm:pt>
    <dgm:pt modelId="{304FBA80-8860-4ECB-9197-8CA2F10ACD24}" type="sibTrans" cxnId="{B8E270A7-F0A0-4AFE-B41C-C8D9CBF2F0C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37E50F3E-7BC4-402D-A129-40BF97BACB77}" type="pres">
      <dgm:prSet presAssocID="{EFB7271D-D4C2-4962-AF0A-10219D9AE9DC}" presName="vertSpace5" presStyleLbl="node1" presStyleIdx="3" presStyleCnt="6"/>
      <dgm:spPr/>
    </dgm:pt>
    <dgm:pt modelId="{F02497F8-80C9-4CEC-A7FC-6CA8106B6C4D}" type="pres">
      <dgm:prSet presAssocID="{EFB7271D-D4C2-4962-AF0A-10219D9AE9DC}" presName="circle5" presStyleLbl="node1" presStyleIdx="4" presStyleCnt="6"/>
      <dgm:spPr/>
    </dgm:pt>
    <dgm:pt modelId="{2AC6D540-B771-437F-9D52-1248585472C1}" type="pres">
      <dgm:prSet presAssocID="{EFB7271D-D4C2-4962-AF0A-10219D9AE9DC}" presName="rect5" presStyleLbl="alignAcc1" presStyleIdx="4" presStyleCnt="6"/>
      <dgm:spPr/>
      <dgm:t>
        <a:bodyPr/>
        <a:lstStyle/>
        <a:p>
          <a:endParaRPr lang="cs-CZ"/>
        </a:p>
      </dgm:t>
    </dgm:pt>
    <dgm:pt modelId="{3D8C824A-4F9F-4F9A-B6FA-FABC020F855B}" type="pres">
      <dgm:prSet presAssocID="{4C35D32F-0EAB-4CD7-82EE-45574DC2A586}" presName="vertSpace6" presStyleLbl="node1" presStyleIdx="4" presStyleCnt="6"/>
      <dgm:spPr/>
    </dgm:pt>
    <dgm:pt modelId="{6538517E-7BB5-47BD-A882-A3A5CCF88ED3}" type="pres">
      <dgm:prSet presAssocID="{4C35D32F-0EAB-4CD7-82EE-45574DC2A586}" presName="circle6" presStyleLbl="node1" presStyleIdx="5" presStyleCnt="6"/>
      <dgm:spPr/>
    </dgm:pt>
    <dgm:pt modelId="{81B63327-3D75-499A-95C9-B0D2DE95F8FE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597AE73-73DE-47D6-ADFA-503DF7B666CB}" type="pres">
      <dgm:prSet presAssocID="{EFB7271D-D4C2-4962-AF0A-10219D9AE9DC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040104-89F6-4A3F-97FF-F7F5EF5081C1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0EE996-159E-47B2-A0F8-5588D03E1D91}" type="presOf" srcId="{4C35D32F-0EAB-4CD7-82EE-45574DC2A586}" destId="{81B63327-3D75-499A-95C9-B0D2DE95F8FE}" srcOrd="0" destOrd="0" presId="urn:microsoft.com/office/officeart/2005/8/layout/target3"/>
    <dgm:cxn modelId="{A6642BFA-669E-4332-930E-41B1624C39C7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BBB0585-96EA-46FF-BA6D-FA4AECED1E50}" type="presOf" srcId="{B651F6E3-6281-48DB-9319-2AEAFDAE7572}" destId="{6BB5E863-4638-4E1D-BFDE-399D028AC4ED}" srcOrd="1" destOrd="0" presId="urn:microsoft.com/office/officeart/2005/8/layout/target3"/>
    <dgm:cxn modelId="{B8E270A7-F0A0-4AFE-B41C-C8D9CBF2F0CF}" srcId="{757F3AB3-0718-4624-B441-E567A8F0AB56}" destId="{EFB7271D-D4C2-4962-AF0A-10219D9AE9DC}" srcOrd="4" destOrd="0" parTransId="{48281624-5D3F-4251-BA3D-C8188078A261}" sibTransId="{304FBA80-8860-4ECB-9197-8CA2F10ACD24}"/>
    <dgm:cxn modelId="{8F138BC4-24C3-4596-B8ED-21326F04FEC9}" type="presOf" srcId="{EFB7271D-D4C2-4962-AF0A-10219D9AE9DC}" destId="{2AC6D540-B771-437F-9D52-1248585472C1}" srcOrd="0" destOrd="0" presId="urn:microsoft.com/office/officeart/2005/8/layout/target3"/>
    <dgm:cxn modelId="{B9A38EB6-AE19-4D03-9C94-BA98B1094CD4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2FD3407-92E9-4D05-B5DE-459A61D9B3E3}" type="presOf" srcId="{D1D4F407-5343-4D3F-B5B9-D407B03CAEB4}" destId="{D005CE8C-CC26-4C3E-AC11-E15060ECD759}" srcOrd="0" destOrd="0" presId="urn:microsoft.com/office/officeart/2005/8/layout/target3"/>
    <dgm:cxn modelId="{0983161F-A520-40BB-9CCA-A3DF18C2DA9D}" type="presOf" srcId="{D8197B8C-B260-4A16-BDF4-0947B075E274}" destId="{25B08C86-7E15-44DC-BE7F-FFB55DD49D12}" srcOrd="0" destOrd="0" presId="urn:microsoft.com/office/officeart/2005/8/layout/target3"/>
    <dgm:cxn modelId="{E1D23024-4FA2-439F-9013-A1160E4306E7}" type="presOf" srcId="{D8197B8C-B260-4A16-BDF4-0947B075E274}" destId="{5A5FFA88-C948-4069-8E93-59FA12366E83}" srcOrd="1" destOrd="0" presId="urn:microsoft.com/office/officeart/2005/8/layout/target3"/>
    <dgm:cxn modelId="{4B766FA9-80FB-4A99-805C-31092D76DD58}" type="presOf" srcId="{4C35D32F-0EAB-4CD7-82EE-45574DC2A586}" destId="{4B040104-89F6-4A3F-97FF-F7F5EF5081C1}" srcOrd="1" destOrd="0" presId="urn:microsoft.com/office/officeart/2005/8/layout/target3"/>
    <dgm:cxn modelId="{9C091F91-530A-4280-AED0-DA4A21C41F29}" type="presOf" srcId="{EFB7271D-D4C2-4962-AF0A-10219D9AE9DC}" destId="{D597AE73-73DE-47D6-ADFA-503DF7B666C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20E0060-85FE-40C4-9606-9941B1083432}" type="presOf" srcId="{B651F6E3-6281-48DB-9319-2AEAFDAE7572}" destId="{619D679B-A015-4ECF-8348-D1034C574F40}" srcOrd="0" destOrd="0" presId="urn:microsoft.com/office/officeart/2005/8/layout/target3"/>
    <dgm:cxn modelId="{1A6B1F58-0992-499D-8FB8-37B60DBD5ECB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7DD3C1D-590D-4D19-984B-4401B8FE9086}" type="presOf" srcId="{757F3AB3-0718-4624-B441-E567A8F0AB56}" destId="{333A1088-737F-45CB-B68E-254E46348037}" srcOrd="0" destOrd="0" presId="urn:microsoft.com/office/officeart/2005/8/layout/target3"/>
    <dgm:cxn modelId="{BB9B61CD-2CBC-4761-B649-0E61B8D0D62A}" type="presParOf" srcId="{333A1088-737F-45CB-B68E-254E46348037}" destId="{F5ABB229-8D3B-4694-996A-96F23CF14429}" srcOrd="0" destOrd="0" presId="urn:microsoft.com/office/officeart/2005/8/layout/target3"/>
    <dgm:cxn modelId="{D5DE053C-2A40-439F-BF95-DA95D0341FFE}" type="presParOf" srcId="{333A1088-737F-45CB-B68E-254E46348037}" destId="{F41139FD-01EE-4571-8B17-4FB00FC51163}" srcOrd="1" destOrd="0" presId="urn:microsoft.com/office/officeart/2005/8/layout/target3"/>
    <dgm:cxn modelId="{C9F10267-D1A3-4A4A-8652-0E8C4151F24B}" type="presParOf" srcId="{333A1088-737F-45CB-B68E-254E46348037}" destId="{D005CE8C-CC26-4C3E-AC11-E15060ECD759}" srcOrd="2" destOrd="0" presId="urn:microsoft.com/office/officeart/2005/8/layout/target3"/>
    <dgm:cxn modelId="{45B796AA-8F04-4040-86AE-351A07A31C5E}" type="presParOf" srcId="{333A1088-737F-45CB-B68E-254E46348037}" destId="{2C702D82-9B77-49B7-9568-BB8EB47C3372}" srcOrd="3" destOrd="0" presId="urn:microsoft.com/office/officeart/2005/8/layout/target3"/>
    <dgm:cxn modelId="{050F7FC9-C445-4F5E-81CE-D8C559DEEF47}" type="presParOf" srcId="{333A1088-737F-45CB-B68E-254E46348037}" destId="{A52A0455-90FF-4808-ABD0-F02540D31D5A}" srcOrd="4" destOrd="0" presId="urn:microsoft.com/office/officeart/2005/8/layout/target3"/>
    <dgm:cxn modelId="{A480E65A-330E-4D9B-84BD-F6748417CE77}" type="presParOf" srcId="{333A1088-737F-45CB-B68E-254E46348037}" destId="{6140AFEC-043D-4C43-A2F9-D0F5331DF3A3}" srcOrd="5" destOrd="0" presId="urn:microsoft.com/office/officeart/2005/8/layout/target3"/>
    <dgm:cxn modelId="{F4C6EFCB-7BBD-46E8-B04F-FCB1324B29FB}" type="presParOf" srcId="{333A1088-737F-45CB-B68E-254E46348037}" destId="{9358AC05-5D7D-4327-9F80-1AD486AEA664}" srcOrd="6" destOrd="0" presId="urn:microsoft.com/office/officeart/2005/8/layout/target3"/>
    <dgm:cxn modelId="{0951A1B9-E900-4F90-BD39-4D71828A9928}" type="presParOf" srcId="{333A1088-737F-45CB-B68E-254E46348037}" destId="{313FC574-E1CD-4FB4-B054-0B805CE0447D}" srcOrd="7" destOrd="0" presId="urn:microsoft.com/office/officeart/2005/8/layout/target3"/>
    <dgm:cxn modelId="{074AB823-7A2F-4D92-8818-2C9196BAF14A}" type="presParOf" srcId="{333A1088-737F-45CB-B68E-254E46348037}" destId="{619D679B-A015-4ECF-8348-D1034C574F40}" srcOrd="8" destOrd="0" presId="urn:microsoft.com/office/officeart/2005/8/layout/target3"/>
    <dgm:cxn modelId="{5CD7F5A0-345A-4925-AB7D-35F34BF4A09D}" type="presParOf" srcId="{333A1088-737F-45CB-B68E-254E46348037}" destId="{322283A8-4A27-4CDA-BAE3-F381106A9174}" srcOrd="9" destOrd="0" presId="urn:microsoft.com/office/officeart/2005/8/layout/target3"/>
    <dgm:cxn modelId="{46E3B0CF-713C-44AE-BC2D-5FD4128C09C9}" type="presParOf" srcId="{333A1088-737F-45CB-B68E-254E46348037}" destId="{FFC9F71D-1B4F-4AD9-A4A6-86ADEFC8AF5C}" srcOrd="10" destOrd="0" presId="urn:microsoft.com/office/officeart/2005/8/layout/target3"/>
    <dgm:cxn modelId="{24DADD9F-52ED-4882-B97A-D92465D2B562}" type="presParOf" srcId="{333A1088-737F-45CB-B68E-254E46348037}" destId="{25B08C86-7E15-44DC-BE7F-FFB55DD49D12}" srcOrd="11" destOrd="0" presId="urn:microsoft.com/office/officeart/2005/8/layout/target3"/>
    <dgm:cxn modelId="{953AA9D7-9CEB-485C-9075-4EBF779B710C}" type="presParOf" srcId="{333A1088-737F-45CB-B68E-254E46348037}" destId="{37E50F3E-7BC4-402D-A129-40BF97BACB77}" srcOrd="12" destOrd="0" presId="urn:microsoft.com/office/officeart/2005/8/layout/target3"/>
    <dgm:cxn modelId="{F892DF18-D49C-4988-9BBE-9E1032AB8D3A}" type="presParOf" srcId="{333A1088-737F-45CB-B68E-254E46348037}" destId="{F02497F8-80C9-4CEC-A7FC-6CA8106B6C4D}" srcOrd="13" destOrd="0" presId="urn:microsoft.com/office/officeart/2005/8/layout/target3"/>
    <dgm:cxn modelId="{1B17924C-AFB5-48D0-8879-5B297CBB9D79}" type="presParOf" srcId="{333A1088-737F-45CB-B68E-254E46348037}" destId="{2AC6D540-B771-437F-9D52-1248585472C1}" srcOrd="14" destOrd="0" presId="urn:microsoft.com/office/officeart/2005/8/layout/target3"/>
    <dgm:cxn modelId="{5DE6AC27-14C8-495D-875E-EC07335567E1}" type="presParOf" srcId="{333A1088-737F-45CB-B68E-254E46348037}" destId="{3D8C824A-4F9F-4F9A-B6FA-FABC020F855B}" srcOrd="15" destOrd="0" presId="urn:microsoft.com/office/officeart/2005/8/layout/target3"/>
    <dgm:cxn modelId="{EE2C7A9B-1957-448A-98A4-57609F9BB65B}" type="presParOf" srcId="{333A1088-737F-45CB-B68E-254E46348037}" destId="{6538517E-7BB5-47BD-A882-A3A5CCF88ED3}" srcOrd="16" destOrd="0" presId="urn:microsoft.com/office/officeart/2005/8/layout/target3"/>
    <dgm:cxn modelId="{DDB43365-5E22-4F6D-9892-35230E954735}" type="presParOf" srcId="{333A1088-737F-45CB-B68E-254E46348037}" destId="{81B63327-3D75-499A-95C9-B0D2DE95F8FE}" srcOrd="17" destOrd="0" presId="urn:microsoft.com/office/officeart/2005/8/layout/target3"/>
    <dgm:cxn modelId="{DE52085B-4A50-4548-9FB4-F2E46AAD79DA}" type="presParOf" srcId="{333A1088-737F-45CB-B68E-254E46348037}" destId="{AED2198E-93D5-4001-81B4-73124B309672}" srcOrd="18" destOrd="0" presId="urn:microsoft.com/office/officeart/2005/8/layout/target3"/>
    <dgm:cxn modelId="{A730C1DC-9DCE-4FB1-B3E4-643079AE77C4}" type="presParOf" srcId="{333A1088-737F-45CB-B68E-254E46348037}" destId="{2BE915AB-18AA-4053-B92C-3BFC9ED204BB}" srcOrd="19" destOrd="0" presId="urn:microsoft.com/office/officeart/2005/8/layout/target3"/>
    <dgm:cxn modelId="{EA5B6687-60A0-4A3E-AC4E-B45D7AC599EE}" type="presParOf" srcId="{333A1088-737F-45CB-B68E-254E46348037}" destId="{6BB5E863-4638-4E1D-BFDE-399D028AC4ED}" srcOrd="20" destOrd="0" presId="urn:microsoft.com/office/officeart/2005/8/layout/target3"/>
    <dgm:cxn modelId="{FFE27B50-3667-47F1-BEEF-1A886A8D7CFB}" type="presParOf" srcId="{333A1088-737F-45CB-B68E-254E46348037}" destId="{5A5FFA88-C948-4069-8E93-59FA12366E83}" srcOrd="21" destOrd="0" presId="urn:microsoft.com/office/officeart/2005/8/layout/target3"/>
    <dgm:cxn modelId="{B91BFBBF-FEF7-4E3B-8A32-90EAA7166BFD}" type="presParOf" srcId="{333A1088-737F-45CB-B68E-254E46348037}" destId="{D597AE73-73DE-47D6-ADFA-503DF7B666CB}" srcOrd="22" destOrd="0" presId="urn:microsoft.com/office/officeart/2005/8/layout/target3"/>
    <dgm:cxn modelId="{D85273AA-6406-452B-ADEB-122F88CE70F9}" type="presParOf" srcId="{333A1088-737F-45CB-B68E-254E46348037}" destId="{4B040104-89F6-4A3F-97FF-F7F5EF5081C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Martina Dostálová</a:t>
          </a:r>
          <a:endParaRPr lang="cs-CZ" sz="12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VY_32_INOVACE_09_Matematika pro 7.ročník_Počítání s celými čísly- procvičování 1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Počítání s celými čísly – procvičování 1</a:t>
          </a:r>
          <a:endParaRPr lang="cs-CZ" sz="1200" kern="1200" dirty="0"/>
        </a:p>
      </dsp:txBody>
      <dsp:txXfrm>
        <a:off x="1273857" y="955392"/>
        <a:ext cx="5350878" cy="318465"/>
      </dsp:txXfrm>
    </dsp:sp>
    <dsp:sp modelId="{F02497F8-80C9-4CEC-A7FC-6CA8106B6C4D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AC6D540-B771-437F-9D52-1248585472C1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Vytvořeno</a:t>
          </a:r>
          <a:r>
            <a:rPr lang="cs-CZ" sz="1200" kern="1200" smtClean="0"/>
            <a:t>: </a:t>
          </a:r>
          <a:r>
            <a:rPr lang="cs-CZ" sz="1200" kern="1200" smtClean="0"/>
            <a:t>listopad </a:t>
          </a:r>
          <a:r>
            <a:rPr lang="cs-CZ" sz="1200" kern="1200" smtClean="0"/>
            <a:t>2011</a:t>
          </a:r>
          <a:endParaRPr lang="cs-CZ" sz="1200" kern="1200" dirty="0"/>
        </a:p>
      </dsp:txBody>
      <dsp:txXfrm>
        <a:off x="1273857" y="1273857"/>
        <a:ext cx="5350878" cy="318465"/>
      </dsp:txXfrm>
    </dsp:sp>
    <dsp:sp modelId="{6538517E-7BB5-47BD-A882-A3A5CCF88ED3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9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5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300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1B63327-3D75-499A-95C9-B0D2DE95F8FE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FCB1B40-9C49-47F0-A127-3368E761079A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C2525C7-32DC-4C91-94B9-111F87D5054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8639452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835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772816"/>
            <a:ext cx="806489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200" dirty="0" smtClean="0"/>
              <a:t>Digitální učební materiál Počítání s celými čísly </a:t>
            </a:r>
            <a:r>
              <a:rPr lang="cs-CZ" sz="2200" smtClean="0"/>
              <a:t>– procvičování 1 </a:t>
            </a:r>
            <a:r>
              <a:rPr lang="cs-CZ" sz="2200" dirty="0" smtClean="0"/>
              <a:t>je určen pro procvičování počítání s celými čísly v sedmém ročníku základní školy. Materiál je vhodný pro prezentaci na interaktivní tabuli.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999837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Počítání s celými čísly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7785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DÚ – cv.7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8585" y="2924944"/>
            <a:ext cx="4248472" cy="29157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500" b="1" dirty="0" smtClean="0"/>
              <a:t>17 – (12 – 19) . 2 =</a:t>
            </a:r>
          </a:p>
          <a:p>
            <a:pPr>
              <a:lnSpc>
                <a:spcPct val="150000"/>
              </a:lnSpc>
            </a:pPr>
            <a:endParaRPr lang="cs-CZ" sz="2500" b="1" dirty="0"/>
          </a:p>
          <a:p>
            <a:pPr>
              <a:lnSpc>
                <a:spcPct val="150000"/>
              </a:lnSpc>
            </a:pPr>
            <a:r>
              <a:rPr lang="cs-CZ" sz="2500" b="1" dirty="0" smtClean="0"/>
              <a:t>-(3 – 7) . (-3) =</a:t>
            </a:r>
          </a:p>
          <a:p>
            <a:pPr>
              <a:lnSpc>
                <a:spcPct val="150000"/>
              </a:lnSpc>
            </a:pPr>
            <a:endParaRPr lang="cs-CZ" sz="2500" b="1" dirty="0"/>
          </a:p>
          <a:p>
            <a:pPr>
              <a:lnSpc>
                <a:spcPct val="150000"/>
              </a:lnSpc>
            </a:pPr>
            <a:r>
              <a:rPr lang="cs-CZ" sz="2500" b="1" dirty="0" smtClean="0"/>
              <a:t>(8 – 12) : (-2) + 20 = </a:t>
            </a:r>
            <a:endParaRPr lang="cs-CZ" sz="25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84168" y="692696"/>
            <a:ext cx="223224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dirty="0" smtClean="0"/>
              <a:t>-7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-5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31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-12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+60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+105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-11</a:t>
            </a:r>
          </a:p>
          <a:p>
            <a:pPr>
              <a:lnSpc>
                <a:spcPct val="150000"/>
              </a:lnSpc>
            </a:pPr>
            <a:r>
              <a:rPr lang="cs-CZ" sz="3000" dirty="0" smtClean="0"/>
              <a:t>+22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2084470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DÚ – cv.9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6062" y="3478942"/>
            <a:ext cx="634420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144 : 6 + 91 : 7 + 306 : 17 =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7552271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 DÚ – cv.9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6062" y="3478942"/>
            <a:ext cx="634420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-(1989 + 279) : 27 =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61386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76062" y="3478942"/>
            <a:ext cx="6344209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(492 + 821) : 13 =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8243215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zpaměti: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132856"/>
            <a:ext cx="79928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12 . 7 =				12 + 7 =</a:t>
            </a:r>
          </a:p>
          <a:p>
            <a:endParaRPr lang="cs-CZ" sz="3000" dirty="0"/>
          </a:p>
          <a:p>
            <a:r>
              <a:rPr lang="cs-CZ" sz="3000" dirty="0" smtClean="0"/>
              <a:t>(-11) . 9 =				(-11) + 9 =</a:t>
            </a:r>
          </a:p>
          <a:p>
            <a:endParaRPr lang="cs-CZ" sz="3000" dirty="0"/>
          </a:p>
          <a:p>
            <a:r>
              <a:rPr lang="cs-CZ" sz="3000" dirty="0" smtClean="0"/>
              <a:t>(-3) . (-13) =			(-3) + (-13) =</a:t>
            </a:r>
          </a:p>
          <a:p>
            <a:endParaRPr lang="cs-CZ" sz="3000" dirty="0"/>
          </a:p>
          <a:p>
            <a:r>
              <a:rPr lang="cs-CZ" sz="3000" dirty="0" smtClean="0"/>
              <a:t>3 . (-39) =				3 + (-39) =</a:t>
            </a:r>
          </a:p>
          <a:p>
            <a:endParaRPr lang="cs-CZ" sz="3000" dirty="0"/>
          </a:p>
          <a:p>
            <a:r>
              <a:rPr lang="cs-CZ" sz="3000" dirty="0" smtClean="0"/>
              <a:t>99 : (-11) =				99 – (-11) =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2373994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068960"/>
            <a:ext cx="748883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 . 11 + 5 . 6 =</a:t>
            </a:r>
          </a:p>
          <a:p>
            <a:endParaRPr lang="cs-CZ" sz="3000" b="1" dirty="0"/>
          </a:p>
          <a:p>
            <a:r>
              <a:rPr lang="cs-CZ" sz="3000" b="1" dirty="0" smtClean="0"/>
              <a:t>7 . 8 – (-3). 9 =</a:t>
            </a:r>
          </a:p>
          <a:p>
            <a:endParaRPr lang="cs-CZ" sz="3000" b="1" dirty="0"/>
          </a:p>
          <a:p>
            <a:r>
              <a:rPr lang="cs-CZ" sz="3000" b="1" dirty="0" smtClean="0"/>
              <a:t>11 . 9 + (-4) . (-5) =</a:t>
            </a:r>
          </a:p>
          <a:p>
            <a:endParaRPr lang="cs-CZ" sz="3000" b="1" dirty="0"/>
          </a:p>
          <a:p>
            <a:r>
              <a:rPr lang="cs-CZ" sz="3000" b="1" dirty="0" smtClean="0"/>
              <a:t>27 – 12 . 8 =</a:t>
            </a:r>
            <a:endParaRPr lang="cs-CZ" sz="3000" b="1" dirty="0"/>
          </a:p>
        </p:txBody>
      </p:sp>
    </p:spTree>
    <p:extLst>
      <p:ext uri="{BB962C8B-B14F-4D97-AF65-F5344CB8AC3E}">
        <p14:creationId xmlns:p14="http://schemas.microsoft.com/office/powerpoint/2010/main" val="526409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Vytkni před závorku a vypočítej: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5590" y="3717032"/>
            <a:ext cx="712879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6 . 8 + 6 . 7 =</a:t>
            </a:r>
          </a:p>
          <a:p>
            <a:endParaRPr lang="cs-CZ" sz="3000" dirty="0"/>
          </a:p>
          <a:p>
            <a:r>
              <a:rPr lang="cs-CZ" sz="3000" dirty="0" smtClean="0"/>
              <a:t>5 . 16 + 24 . 5 =</a:t>
            </a:r>
          </a:p>
          <a:p>
            <a:endParaRPr lang="cs-CZ" sz="3000" dirty="0"/>
          </a:p>
          <a:p>
            <a:r>
              <a:rPr lang="cs-CZ" sz="3000" dirty="0" smtClean="0"/>
              <a:t>32 . 20 – 20 . 18 =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62299" y="1544948"/>
            <a:ext cx="4824536" cy="63094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500" dirty="0" smtClean="0">
                <a:solidFill>
                  <a:srgbClr val="FF0000"/>
                </a:solidFill>
              </a:rPr>
              <a:t>a . b + a . c = a . (b +c)</a:t>
            </a:r>
            <a:endParaRPr lang="cs-CZ" sz="35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4296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a vypočítej: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81369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Součin čísel 187 a 14 zvětšete čtyřikrát.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045255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Zapiš a vypočítej: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81369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Součin čísel 3 a 31 přičtěte k součinu 7 a 40.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909872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59160" y="1674673"/>
            <a:ext cx="80648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http://microsoft.com</a:t>
            </a:r>
          </a:p>
          <a:p>
            <a:endParaRPr lang="cs-CZ" dirty="0" smtClean="0"/>
          </a:p>
          <a:p>
            <a:r>
              <a:rPr lang="cs-CZ" dirty="0" smtClean="0"/>
              <a:t>ODVÁRKO, Oldřich; KADLEČEK, Jiří. </a:t>
            </a:r>
            <a:r>
              <a:rPr lang="cs-CZ" i="1" dirty="0" smtClean="0"/>
              <a:t>Matematika pro 7.ročník základní školy : 1.díl</a:t>
            </a:r>
            <a:r>
              <a:rPr lang="cs-CZ" dirty="0" smtClean="0"/>
              <a:t>. 1.vydání. Praha : Prometheus, 1998. 88 s. ISBN 80-7196-111-6.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8433396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34</TotalTime>
  <Words>310</Words>
  <Application>Microsoft Office PowerPoint</Application>
  <PresentationFormat>Předvádění na obrazovce (4:3)</PresentationFormat>
  <Paragraphs>63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Prezentace aplikace PowerPoint</vt:lpstr>
      <vt:lpstr>Anotace</vt:lpstr>
      <vt:lpstr>Počítání s celými čísly</vt:lpstr>
      <vt:lpstr>Kontrola DÚ – cv.7</vt:lpstr>
      <vt:lpstr>Kontrola DÚ – cv.9</vt:lpstr>
      <vt:lpstr>Kontrola DÚ – cv.9</vt:lpstr>
      <vt:lpstr>Vypočítej:</vt:lpstr>
      <vt:lpstr>Vypočítej zpaměti:</vt:lpstr>
      <vt:lpstr>Vypočítej:</vt:lpstr>
      <vt:lpstr>Vytkni před závorku a vypočítej:</vt:lpstr>
      <vt:lpstr>Zapiš a vypočítej:</vt:lpstr>
      <vt:lpstr>Zapiš a vypočítej: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23</cp:revision>
  <dcterms:created xsi:type="dcterms:W3CDTF">2011-11-25T08:39:41Z</dcterms:created>
  <dcterms:modified xsi:type="dcterms:W3CDTF">2012-05-21T10:14:51Z</dcterms:modified>
</cp:coreProperties>
</file>