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VY_32_INOVACE_13_Matematika pro 7.ročník_Čtyřúhelníky - Čtverec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Čtyřúhelníky - Čtverec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57AB9320-8A0A-4404-B149-F79C87AAE9E7}">
      <dgm:prSet/>
      <dgm:spPr/>
      <dgm:t>
        <a:bodyPr/>
        <a:lstStyle/>
        <a:p>
          <a:pPr algn="l"/>
          <a:r>
            <a:rPr lang="cs-CZ" smtClean="0"/>
            <a:t>Vytvořeno: </a:t>
          </a:r>
          <a:r>
            <a:rPr lang="cs-CZ" smtClean="0"/>
            <a:t>leden 2012</a:t>
          </a:r>
          <a:endParaRPr lang="cs-CZ" dirty="0"/>
        </a:p>
      </dgm:t>
    </dgm:pt>
    <dgm:pt modelId="{063D3BE1-17AF-4DFC-BCF7-18B841CBE992}" type="parTrans" cxnId="{FB95A6C7-4BC2-498F-9AA7-FA67AB67F0AA}">
      <dgm:prSet/>
      <dgm:spPr/>
      <dgm:t>
        <a:bodyPr/>
        <a:lstStyle/>
        <a:p>
          <a:pPr algn="l"/>
          <a:endParaRPr lang="cs-CZ"/>
        </a:p>
      </dgm:t>
    </dgm:pt>
    <dgm:pt modelId="{1AA442B1-73FF-4604-B8AF-AC5F1C538788}" type="sibTrans" cxnId="{FB95A6C7-4BC2-498F-9AA7-FA67AB67F0AA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FFBCE7A-4155-484E-BC48-B2276564A2CB}" type="pres">
      <dgm:prSet presAssocID="{57AB9320-8A0A-4404-B149-F79C87AAE9E7}" presName="vertSpace5" presStyleLbl="node1" presStyleIdx="3" presStyleCnt="6"/>
      <dgm:spPr/>
      <dgm:t>
        <a:bodyPr/>
        <a:lstStyle/>
        <a:p>
          <a:endParaRPr lang="cs-CZ"/>
        </a:p>
      </dgm:t>
    </dgm:pt>
    <dgm:pt modelId="{47F13657-4370-43CF-9E8B-97B2D0EC4D7C}" type="pres">
      <dgm:prSet presAssocID="{57AB9320-8A0A-4404-B149-F79C87AAE9E7}" presName="circle5" presStyleLbl="node1" presStyleIdx="4" presStyleCnt="6"/>
      <dgm:spPr/>
      <dgm:t>
        <a:bodyPr/>
        <a:lstStyle/>
        <a:p>
          <a:endParaRPr lang="cs-CZ"/>
        </a:p>
      </dgm:t>
    </dgm:pt>
    <dgm:pt modelId="{1BF1F08B-36BA-47B2-8026-9E2E3504CFDC}" type="pres">
      <dgm:prSet presAssocID="{57AB9320-8A0A-4404-B149-F79C87AAE9E7}" presName="rect5" presStyleLbl="alignAcc1" presStyleIdx="4" presStyleCnt="6"/>
      <dgm:spPr/>
      <dgm:t>
        <a:bodyPr/>
        <a:lstStyle/>
        <a:p>
          <a:endParaRPr lang="cs-CZ"/>
        </a:p>
      </dgm:t>
    </dgm:pt>
    <dgm:pt modelId="{1EF0DC3D-69F9-485C-A96F-4773205F1266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BB116322-5696-4101-B736-1F383336C233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FC1B3373-0836-4B1F-A55C-BA2018568EC4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31BB9C-D754-490D-A9B5-F617F254AC6D}" type="pres">
      <dgm:prSet presAssocID="{57AB9320-8A0A-4404-B149-F79C87AAE9E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8197FF-CD91-4008-8946-E3B9AF4B086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E2EFD0-4366-49D6-A763-A04699413F2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A7C836A-DDF1-4749-81C2-B31720B199FC}" type="presOf" srcId="{B651F6E3-6281-48DB-9319-2AEAFDAE7572}" destId="{6BB5E863-4638-4E1D-BFDE-399D028AC4ED}" srcOrd="1" destOrd="0" presId="urn:microsoft.com/office/officeart/2005/8/layout/target3"/>
    <dgm:cxn modelId="{2B41C2CD-D945-42DF-A2F7-56D2CCCB2284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921E6D-635C-465A-8F04-4FFB31E67315}" type="presOf" srcId="{57AB9320-8A0A-4404-B149-F79C87AAE9E7}" destId="{6331BB9C-D754-490D-A9B5-F617F254AC6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80CF1-6180-4B4D-842A-6FDDD7B6AB3A}" type="presOf" srcId="{D1B46980-6531-4606-95E6-44980827E919}" destId="{2BE915AB-18AA-4053-B92C-3BFC9ED204BB}" srcOrd="1" destOrd="0" presId="urn:microsoft.com/office/officeart/2005/8/layout/target3"/>
    <dgm:cxn modelId="{CB174BEF-DD70-41A3-BB28-C861BD62275D}" type="presOf" srcId="{4C35D32F-0EAB-4CD7-82EE-45574DC2A586}" destId="{FC1B3373-0836-4B1F-A55C-BA2018568EC4}" srcOrd="0" destOrd="0" presId="urn:microsoft.com/office/officeart/2005/8/layout/target3"/>
    <dgm:cxn modelId="{3729EFA0-7F72-4C94-889D-2CB1ADCA2D97}" type="presOf" srcId="{4C35D32F-0EAB-4CD7-82EE-45574DC2A586}" destId="{F48197FF-CD91-4008-8946-E3B9AF4B086A}" srcOrd="1" destOrd="0" presId="urn:microsoft.com/office/officeart/2005/8/layout/target3"/>
    <dgm:cxn modelId="{FB95A6C7-4BC2-498F-9AA7-FA67AB67F0AA}" srcId="{757F3AB3-0718-4624-B441-E567A8F0AB56}" destId="{57AB9320-8A0A-4404-B149-F79C87AAE9E7}" srcOrd="4" destOrd="0" parTransId="{063D3BE1-17AF-4DFC-BCF7-18B841CBE992}" sibTransId="{1AA442B1-73FF-4604-B8AF-AC5F1C538788}"/>
    <dgm:cxn modelId="{6CDBCDDA-298C-44CC-B1EF-20ACFBE7B083}" type="presOf" srcId="{B651F6E3-6281-48DB-9319-2AEAFDAE7572}" destId="{619D679B-A015-4ECF-8348-D1034C574F40}" srcOrd="0" destOrd="0" presId="urn:microsoft.com/office/officeart/2005/8/layout/target3"/>
    <dgm:cxn modelId="{FA41B24E-C5DB-4268-9459-E822AF4FE934}" type="presOf" srcId="{D1B46980-6531-4606-95E6-44980827E919}" destId="{6140AFEC-043D-4C43-A2F9-D0F5331DF3A3}" srcOrd="0" destOrd="0" presId="urn:microsoft.com/office/officeart/2005/8/layout/target3"/>
    <dgm:cxn modelId="{D6B57C5F-B5E9-4878-BA20-178DC6886DEC}" type="presOf" srcId="{57AB9320-8A0A-4404-B149-F79C87AAE9E7}" destId="{1BF1F08B-36BA-47B2-8026-9E2E3504CFDC}" srcOrd="0" destOrd="0" presId="urn:microsoft.com/office/officeart/2005/8/layout/target3"/>
    <dgm:cxn modelId="{ACED50D1-75F5-4832-A9B8-9D747446130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146F19D-8E32-4C06-B352-749AE410E45C}" type="presOf" srcId="{D8197B8C-B260-4A16-BDF4-0947B075E274}" destId="{5A5FFA88-C948-4069-8E93-59FA12366E83}" srcOrd="1" destOrd="0" presId="urn:microsoft.com/office/officeart/2005/8/layout/target3"/>
    <dgm:cxn modelId="{44D3EDD2-0271-4D9B-A63A-7C2B680F945D}" type="presOf" srcId="{D8197B8C-B260-4A16-BDF4-0947B075E274}" destId="{25B08C86-7E15-44DC-BE7F-FFB55DD49D12}" srcOrd="0" destOrd="0" presId="urn:microsoft.com/office/officeart/2005/8/layout/target3"/>
    <dgm:cxn modelId="{4598082B-DD66-4384-BC4C-C7AA86E3566E}" type="presParOf" srcId="{333A1088-737F-45CB-B68E-254E46348037}" destId="{F5ABB229-8D3B-4694-996A-96F23CF14429}" srcOrd="0" destOrd="0" presId="urn:microsoft.com/office/officeart/2005/8/layout/target3"/>
    <dgm:cxn modelId="{6D63A9A4-825D-4D09-8511-60FD84FEE91B}" type="presParOf" srcId="{333A1088-737F-45CB-B68E-254E46348037}" destId="{F41139FD-01EE-4571-8B17-4FB00FC51163}" srcOrd="1" destOrd="0" presId="urn:microsoft.com/office/officeart/2005/8/layout/target3"/>
    <dgm:cxn modelId="{49302B85-6250-4628-AD65-70908C7B71D2}" type="presParOf" srcId="{333A1088-737F-45CB-B68E-254E46348037}" destId="{D005CE8C-CC26-4C3E-AC11-E15060ECD759}" srcOrd="2" destOrd="0" presId="urn:microsoft.com/office/officeart/2005/8/layout/target3"/>
    <dgm:cxn modelId="{A5856B87-0D99-4520-BA47-3741AF256ECF}" type="presParOf" srcId="{333A1088-737F-45CB-B68E-254E46348037}" destId="{2C702D82-9B77-49B7-9568-BB8EB47C3372}" srcOrd="3" destOrd="0" presId="urn:microsoft.com/office/officeart/2005/8/layout/target3"/>
    <dgm:cxn modelId="{6415A236-DC9A-4723-AE2B-2AED3801D2A4}" type="presParOf" srcId="{333A1088-737F-45CB-B68E-254E46348037}" destId="{A52A0455-90FF-4808-ABD0-F02540D31D5A}" srcOrd="4" destOrd="0" presId="urn:microsoft.com/office/officeart/2005/8/layout/target3"/>
    <dgm:cxn modelId="{2C0F9064-2385-4713-9744-4DBC9097EA7F}" type="presParOf" srcId="{333A1088-737F-45CB-B68E-254E46348037}" destId="{6140AFEC-043D-4C43-A2F9-D0F5331DF3A3}" srcOrd="5" destOrd="0" presId="urn:microsoft.com/office/officeart/2005/8/layout/target3"/>
    <dgm:cxn modelId="{BA51A2A4-D8DA-4757-A0E9-37107EBAB280}" type="presParOf" srcId="{333A1088-737F-45CB-B68E-254E46348037}" destId="{9358AC05-5D7D-4327-9F80-1AD486AEA664}" srcOrd="6" destOrd="0" presId="urn:microsoft.com/office/officeart/2005/8/layout/target3"/>
    <dgm:cxn modelId="{54D00B4F-133C-480B-AEA1-E167B094901D}" type="presParOf" srcId="{333A1088-737F-45CB-B68E-254E46348037}" destId="{313FC574-E1CD-4FB4-B054-0B805CE0447D}" srcOrd="7" destOrd="0" presId="urn:microsoft.com/office/officeart/2005/8/layout/target3"/>
    <dgm:cxn modelId="{2A99B1E8-215F-4FAE-8983-3E30BCB7163D}" type="presParOf" srcId="{333A1088-737F-45CB-B68E-254E46348037}" destId="{619D679B-A015-4ECF-8348-D1034C574F40}" srcOrd="8" destOrd="0" presId="urn:microsoft.com/office/officeart/2005/8/layout/target3"/>
    <dgm:cxn modelId="{9A75C2DE-6016-4720-AB1F-09AE2E3BDA2B}" type="presParOf" srcId="{333A1088-737F-45CB-B68E-254E46348037}" destId="{322283A8-4A27-4CDA-BAE3-F381106A9174}" srcOrd="9" destOrd="0" presId="urn:microsoft.com/office/officeart/2005/8/layout/target3"/>
    <dgm:cxn modelId="{65B5B0F5-88DA-452C-8713-89F4CC80F31E}" type="presParOf" srcId="{333A1088-737F-45CB-B68E-254E46348037}" destId="{FFC9F71D-1B4F-4AD9-A4A6-86ADEFC8AF5C}" srcOrd="10" destOrd="0" presId="urn:microsoft.com/office/officeart/2005/8/layout/target3"/>
    <dgm:cxn modelId="{BF7EED15-FAA9-4338-9215-5EE7532B323B}" type="presParOf" srcId="{333A1088-737F-45CB-B68E-254E46348037}" destId="{25B08C86-7E15-44DC-BE7F-FFB55DD49D12}" srcOrd="11" destOrd="0" presId="urn:microsoft.com/office/officeart/2005/8/layout/target3"/>
    <dgm:cxn modelId="{63277ECB-5A7B-4529-B8B8-CD190E0DC2EF}" type="presParOf" srcId="{333A1088-737F-45CB-B68E-254E46348037}" destId="{9FFBCE7A-4155-484E-BC48-B2276564A2CB}" srcOrd="12" destOrd="0" presId="urn:microsoft.com/office/officeart/2005/8/layout/target3"/>
    <dgm:cxn modelId="{FA0BB2E6-F630-4633-B677-4CD38A5B97A2}" type="presParOf" srcId="{333A1088-737F-45CB-B68E-254E46348037}" destId="{47F13657-4370-43CF-9E8B-97B2D0EC4D7C}" srcOrd="13" destOrd="0" presId="urn:microsoft.com/office/officeart/2005/8/layout/target3"/>
    <dgm:cxn modelId="{A5183A12-20F8-4300-B3E1-7A199816D828}" type="presParOf" srcId="{333A1088-737F-45CB-B68E-254E46348037}" destId="{1BF1F08B-36BA-47B2-8026-9E2E3504CFDC}" srcOrd="14" destOrd="0" presId="urn:microsoft.com/office/officeart/2005/8/layout/target3"/>
    <dgm:cxn modelId="{C7CF4E12-505A-4A92-AE55-744AF6BF4B04}" type="presParOf" srcId="{333A1088-737F-45CB-B68E-254E46348037}" destId="{1EF0DC3D-69F9-485C-A96F-4773205F1266}" srcOrd="15" destOrd="0" presId="urn:microsoft.com/office/officeart/2005/8/layout/target3"/>
    <dgm:cxn modelId="{581BF8EA-BA68-4565-B5D9-71A7F99396C7}" type="presParOf" srcId="{333A1088-737F-45CB-B68E-254E46348037}" destId="{BB116322-5696-4101-B736-1F383336C233}" srcOrd="16" destOrd="0" presId="urn:microsoft.com/office/officeart/2005/8/layout/target3"/>
    <dgm:cxn modelId="{6F7837C4-F5BC-4170-8836-936B16D6D0DA}" type="presParOf" srcId="{333A1088-737F-45CB-B68E-254E46348037}" destId="{FC1B3373-0836-4B1F-A55C-BA2018568EC4}" srcOrd="17" destOrd="0" presId="urn:microsoft.com/office/officeart/2005/8/layout/target3"/>
    <dgm:cxn modelId="{7DA0A335-2004-488C-AC4C-1C6C171FFF6A}" type="presParOf" srcId="{333A1088-737F-45CB-B68E-254E46348037}" destId="{AED2198E-93D5-4001-81B4-73124B309672}" srcOrd="18" destOrd="0" presId="urn:microsoft.com/office/officeart/2005/8/layout/target3"/>
    <dgm:cxn modelId="{86E83620-C139-4D25-93B4-E9A44667B979}" type="presParOf" srcId="{333A1088-737F-45CB-B68E-254E46348037}" destId="{2BE915AB-18AA-4053-B92C-3BFC9ED204BB}" srcOrd="19" destOrd="0" presId="urn:microsoft.com/office/officeart/2005/8/layout/target3"/>
    <dgm:cxn modelId="{3A38DC79-B294-45FF-B292-1AA693D22E27}" type="presParOf" srcId="{333A1088-737F-45CB-B68E-254E46348037}" destId="{6BB5E863-4638-4E1D-BFDE-399D028AC4ED}" srcOrd="20" destOrd="0" presId="urn:microsoft.com/office/officeart/2005/8/layout/target3"/>
    <dgm:cxn modelId="{C90F0B3A-CA59-498F-8C91-993EDC5F0C44}" type="presParOf" srcId="{333A1088-737F-45CB-B68E-254E46348037}" destId="{5A5FFA88-C948-4069-8E93-59FA12366E83}" srcOrd="21" destOrd="0" presId="urn:microsoft.com/office/officeart/2005/8/layout/target3"/>
    <dgm:cxn modelId="{AA68211A-9B82-4D79-83E3-3FBC641F9A87}" type="presParOf" srcId="{333A1088-737F-45CB-B68E-254E46348037}" destId="{6331BB9C-D754-490D-A9B5-F617F254AC6D}" srcOrd="22" destOrd="0" presId="urn:microsoft.com/office/officeart/2005/8/layout/target3"/>
    <dgm:cxn modelId="{F0FA924B-2C16-488C-92D1-5D4F53AB261A}" type="presParOf" srcId="{333A1088-737F-45CB-B68E-254E46348037}" destId="{F48197FF-CD91-4008-8946-E3B9AF4B086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Martina Dostálová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VY_32_INOVACE_13_Matematika pro 7.ročník_Čtyřúhelníky - Čtverec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Čtyřúhelníky - Čtverec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47F13657-4370-43CF-9E8B-97B2D0EC4D7C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BF1F08B-36BA-47B2-8026-9E2E3504CFDC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Vytvořeno: </a:t>
          </a:r>
          <a:r>
            <a:rPr lang="cs-CZ" sz="1200" kern="1200" smtClean="0"/>
            <a:t>leden 2012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BB116322-5696-4101-B736-1F383336C23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C1B3373-0836-4B1F-A55C-BA2018568EC4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090576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600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Digitální učební materiál Čtyřúhelníky - Čtverec je určen pro prezentaci na interaktivní tabuli. Je vhodný pro žáky 7. třídy základní školy. Udává základní vlastnosti čtverce, které by žáci v sedmé třídě měli znát.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2088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Čtyřúhelníky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5865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vlastnosti čtverce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774304" cy="4998296"/>
          </a:xfrm>
        </p:spPr>
        <p:txBody>
          <a:bodyPr/>
          <a:lstStyle/>
          <a:p>
            <a:r>
              <a:rPr lang="cs-CZ" dirty="0" smtClean="0">
                <a:latin typeface="Calibri"/>
                <a:cs typeface="Calibri"/>
              </a:rPr>
              <a:t>│AB│=│BC│=│CD│=│AD│</a:t>
            </a:r>
          </a:p>
          <a:p>
            <a:endParaRPr lang="cs-CZ" dirty="0">
              <a:latin typeface="Calibri"/>
              <a:cs typeface="Calibri"/>
            </a:endParaRPr>
          </a:p>
          <a:p>
            <a:r>
              <a:rPr lang="el-GR" dirty="0" smtClean="0">
                <a:latin typeface="Calibri"/>
                <a:cs typeface="Calibri"/>
              </a:rPr>
              <a:t>α</a:t>
            </a:r>
            <a:r>
              <a:rPr lang="cs-CZ" dirty="0" smtClean="0">
                <a:latin typeface="Calibri"/>
                <a:cs typeface="Calibri"/>
              </a:rPr>
              <a:t> = </a:t>
            </a:r>
            <a:r>
              <a:rPr lang="el-GR" dirty="0" smtClean="0">
                <a:latin typeface="Calibri"/>
                <a:cs typeface="Calibri"/>
              </a:rPr>
              <a:t>β</a:t>
            </a:r>
            <a:r>
              <a:rPr lang="cs-CZ" dirty="0" smtClean="0">
                <a:latin typeface="Calibri"/>
                <a:cs typeface="Calibri"/>
              </a:rPr>
              <a:t> = </a:t>
            </a:r>
            <a:r>
              <a:rPr lang="el-GR" dirty="0" smtClean="0">
                <a:latin typeface="Calibri"/>
                <a:cs typeface="Calibri"/>
              </a:rPr>
              <a:t>γ</a:t>
            </a:r>
            <a:r>
              <a:rPr lang="cs-CZ" dirty="0" smtClean="0">
                <a:latin typeface="Calibri"/>
                <a:cs typeface="Calibri"/>
              </a:rPr>
              <a:t> = </a:t>
            </a:r>
            <a:r>
              <a:rPr lang="el-GR" dirty="0" smtClean="0">
                <a:latin typeface="Calibri"/>
                <a:cs typeface="Calibri"/>
              </a:rPr>
              <a:t>δ</a:t>
            </a:r>
            <a:r>
              <a:rPr lang="cs-CZ" dirty="0" smtClean="0">
                <a:latin typeface="Calibri"/>
                <a:cs typeface="Calibri"/>
              </a:rPr>
              <a:t> = 90°</a:t>
            </a:r>
          </a:p>
          <a:p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AC = u</a:t>
            </a:r>
            <a:r>
              <a:rPr lang="cs-CZ" baseline="-25000" dirty="0" smtClean="0">
                <a:latin typeface="Calibri"/>
                <a:cs typeface="Calibri"/>
              </a:rPr>
              <a:t>1</a:t>
            </a:r>
            <a:r>
              <a:rPr lang="cs-CZ" dirty="0" smtClean="0">
                <a:latin typeface="Calibri"/>
                <a:cs typeface="Calibri"/>
              </a:rPr>
              <a:t> 	BD = u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</a:p>
          <a:p>
            <a:endParaRPr lang="cs-CZ" baseline="-25000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u</a:t>
            </a:r>
            <a:r>
              <a:rPr lang="cs-CZ" baseline="-25000" dirty="0" smtClean="0">
                <a:latin typeface="Calibri"/>
                <a:cs typeface="Calibri"/>
              </a:rPr>
              <a:t>1  </a:t>
            </a:r>
            <a:r>
              <a:rPr lang="cs-CZ" dirty="0" smtClean="0">
                <a:latin typeface="Calibri"/>
                <a:cs typeface="Calibri"/>
              </a:rPr>
              <a:t>je kolmá na u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</a:p>
          <a:p>
            <a:r>
              <a:rPr lang="cs-CZ" dirty="0" smtClean="0">
                <a:latin typeface="Calibri"/>
                <a:cs typeface="Calibri"/>
              </a:rPr>
              <a:t>uhlopříčky se navzájem půlí</a:t>
            </a:r>
          </a:p>
          <a:p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4 osy souměrnosti</a:t>
            </a:r>
            <a:endParaRPr lang="cs-CZ" dirty="0">
              <a:latin typeface="Calibri"/>
              <a:cs typeface="Calibri"/>
            </a:endParaRPr>
          </a:p>
          <a:p>
            <a:pPr marL="0" indent="0">
              <a:buNone/>
            </a:pPr>
            <a:endParaRPr lang="cs-CZ" baseline="-25000" dirty="0"/>
          </a:p>
        </p:txBody>
      </p:sp>
      <p:pic>
        <p:nvPicPr>
          <p:cNvPr id="1027" name="Picture 3" descr="U:\MAT\7.třída\Geometrie\Čtverec os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586" y="1797360"/>
            <a:ext cx="44577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39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Obvod       ( o = 4 . a)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      (S = a . a)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25" y="2615596"/>
            <a:ext cx="4041775" cy="3530221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3209" y="2471738"/>
            <a:ext cx="3793382" cy="3821112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935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Př. Vypočítej obvod a obsah čtvercové zahrady o straně 14,5 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921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Př. Sestroj čtverec ABCD, je-li dáno: a = 6 cm.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7708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404664"/>
            <a:ext cx="8534400" cy="147890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čtvercových dlaždic o straně 10 cm bude potřeba na pokrytí čtvercové podlahy v koupelně 4 x 4 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947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http://microsoft.com</a:t>
            </a:r>
          </a:p>
          <a:p>
            <a:endParaRPr lang="cs-CZ" dirty="0" smtClean="0"/>
          </a:p>
          <a:p>
            <a:r>
              <a:rPr lang="cs-CZ" dirty="0" smtClean="0"/>
              <a:t>ODVÁRKO, Oldřich; KADLEČEK, Jiří. </a:t>
            </a:r>
            <a:r>
              <a:rPr lang="cs-CZ" i="1" dirty="0" smtClean="0"/>
              <a:t>Matematika pro 7.ročník základní školy : 1.díl</a:t>
            </a:r>
            <a:r>
              <a:rPr lang="cs-CZ" dirty="0" smtClean="0"/>
              <a:t>. 1.vydání. Praha : Prometheus, 1998. 88 s. ISBN 80-7196-111-6.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996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37</TotalTime>
  <Words>194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</vt:lpstr>
      <vt:lpstr>Čtyřúhelníky</vt:lpstr>
      <vt:lpstr>Základní vlastnosti čtverce</vt:lpstr>
      <vt:lpstr>Čtverec</vt:lpstr>
      <vt:lpstr>Př. Vypočítej obvod a obsah čtvercové zahrady o straně 14,5 m.</vt:lpstr>
      <vt:lpstr>Př. Sestroj čtverec ABCD, je-li dáno: a = 6 cm.</vt:lpstr>
      <vt:lpstr>Kolik čtvercových dlaždic o straně 10 cm bude potřeba na pokrytí čtvercové podlahy v koupelně 4 x 4 m?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17</cp:revision>
  <dcterms:created xsi:type="dcterms:W3CDTF">2012-01-05T15:31:36Z</dcterms:created>
  <dcterms:modified xsi:type="dcterms:W3CDTF">2012-05-21T10:18:59Z</dcterms:modified>
</cp:coreProperties>
</file>