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VY_32_INOVACE_14_Matematika pro 7.ročník_Poměr - 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Poměr -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FF01C42-CA1B-4343-8F31-316885559B1C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leden 2012</a:t>
          </a:r>
          <a:endParaRPr lang="cs-CZ" dirty="0"/>
        </a:p>
      </dgm:t>
    </dgm:pt>
    <dgm:pt modelId="{7A68C038-4790-434C-AC1F-F6AD031F32D8}" type="parTrans" cxnId="{0AA357AE-AE21-41A6-8F86-F8D97B35DA23}">
      <dgm:prSet/>
      <dgm:spPr/>
      <dgm:t>
        <a:bodyPr/>
        <a:lstStyle/>
        <a:p>
          <a:pPr algn="l"/>
          <a:endParaRPr lang="cs-CZ"/>
        </a:p>
      </dgm:t>
    </dgm:pt>
    <dgm:pt modelId="{3A4A9517-D812-4EDC-B512-E75676A8534C}" type="sibTrans" cxnId="{0AA357AE-AE21-41A6-8F86-F8D97B35DA23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ADCFD16-BBCC-4542-A938-D87E8B61C206}" type="pres">
      <dgm:prSet presAssocID="{AFF01C42-CA1B-4343-8F31-316885559B1C}" presName="vertSpace5" presStyleLbl="node1" presStyleIdx="3" presStyleCnt="6"/>
      <dgm:spPr/>
      <dgm:t>
        <a:bodyPr/>
        <a:lstStyle/>
        <a:p>
          <a:endParaRPr lang="cs-CZ"/>
        </a:p>
      </dgm:t>
    </dgm:pt>
    <dgm:pt modelId="{D1CD693F-2DE9-4BE5-BCA0-005A54CCACD7}" type="pres">
      <dgm:prSet presAssocID="{AFF01C42-CA1B-4343-8F31-316885559B1C}" presName="circle5" presStyleLbl="node1" presStyleIdx="4" presStyleCnt="6"/>
      <dgm:spPr/>
      <dgm:t>
        <a:bodyPr/>
        <a:lstStyle/>
        <a:p>
          <a:endParaRPr lang="cs-CZ"/>
        </a:p>
      </dgm:t>
    </dgm:pt>
    <dgm:pt modelId="{9EADCA64-DEE9-404A-8CBC-D9D26F053191}" type="pres">
      <dgm:prSet presAssocID="{AFF01C42-CA1B-4343-8F31-316885559B1C}" presName="rect5" presStyleLbl="alignAcc1" presStyleIdx="4" presStyleCnt="6"/>
      <dgm:spPr/>
      <dgm:t>
        <a:bodyPr/>
        <a:lstStyle/>
        <a:p>
          <a:endParaRPr lang="cs-CZ"/>
        </a:p>
      </dgm:t>
    </dgm:pt>
    <dgm:pt modelId="{BF248A55-C1F6-49AE-BCFF-D7CFE86341F5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DD45A06E-AAC3-4BB9-B650-2CBC2D345330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1BB142B-6785-4DF2-A3AC-4671C657EA8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EB6CDF-56F0-4BF0-A285-06A160717A05}" type="pres">
      <dgm:prSet presAssocID="{AFF01C42-CA1B-4343-8F31-316885559B1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1DC249-0D68-4C83-A1FF-339C3A02B80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B053F5-E695-404F-99FA-488E7F98D210}" type="presOf" srcId="{D1D4F407-5343-4D3F-B5B9-D407B03CAEB4}" destId="{AED2198E-93D5-4001-81B4-73124B309672}" srcOrd="1" destOrd="0" presId="urn:microsoft.com/office/officeart/2005/8/layout/target3"/>
    <dgm:cxn modelId="{DB553D2D-772C-48B0-9EC5-43CADF02B1A1}" type="presOf" srcId="{AFF01C42-CA1B-4343-8F31-316885559B1C}" destId="{9EADCA64-DEE9-404A-8CBC-D9D26F053191}" srcOrd="0" destOrd="0" presId="urn:microsoft.com/office/officeart/2005/8/layout/target3"/>
    <dgm:cxn modelId="{3B77322E-6952-4676-B275-D3FF0A4B6A37}" type="presOf" srcId="{D8197B8C-B260-4A16-BDF4-0947B075E274}" destId="{5A5FFA88-C948-4069-8E93-59FA12366E83}" srcOrd="1" destOrd="0" presId="urn:microsoft.com/office/officeart/2005/8/layout/target3"/>
    <dgm:cxn modelId="{37540D80-1F12-4745-BB8E-3AF117064315}" type="presOf" srcId="{D1D4F407-5343-4D3F-B5B9-D407B03CAEB4}" destId="{D005CE8C-CC26-4C3E-AC11-E15060ECD759}" srcOrd="0" destOrd="0" presId="urn:microsoft.com/office/officeart/2005/8/layout/target3"/>
    <dgm:cxn modelId="{0AA357AE-AE21-41A6-8F86-F8D97B35DA23}" srcId="{757F3AB3-0718-4624-B441-E567A8F0AB56}" destId="{AFF01C42-CA1B-4343-8F31-316885559B1C}" srcOrd="4" destOrd="0" parTransId="{7A68C038-4790-434C-AC1F-F6AD031F32D8}" sibTransId="{3A4A9517-D812-4EDC-B512-E75676A8534C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F8FDBE-EAA1-47AC-A59E-99E84ACCB116}" type="presOf" srcId="{AFF01C42-CA1B-4343-8F31-316885559B1C}" destId="{D8EB6CDF-56F0-4BF0-A285-06A160717A05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A976F6-1897-4530-B761-FE6B9D36C44C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AE0EFC-58DB-47A2-95E0-60ED0A11F371}" type="presOf" srcId="{D1B46980-6531-4606-95E6-44980827E919}" destId="{2BE915AB-18AA-4053-B92C-3BFC9ED204BB}" srcOrd="1" destOrd="0" presId="urn:microsoft.com/office/officeart/2005/8/layout/target3"/>
    <dgm:cxn modelId="{C62CBB32-FE74-4877-A1A9-8773497F8F9F}" type="presOf" srcId="{D1B46980-6531-4606-95E6-44980827E919}" destId="{6140AFEC-043D-4C43-A2F9-D0F5331DF3A3}" srcOrd="0" destOrd="0" presId="urn:microsoft.com/office/officeart/2005/8/layout/target3"/>
    <dgm:cxn modelId="{76C2327A-3318-40D2-B835-088DD56ADF22}" type="presOf" srcId="{D8197B8C-B260-4A16-BDF4-0947B075E274}" destId="{25B08C86-7E15-44DC-BE7F-FFB55DD49D12}" srcOrd="0" destOrd="0" presId="urn:microsoft.com/office/officeart/2005/8/layout/target3"/>
    <dgm:cxn modelId="{29BCE026-60FB-41F9-8A78-9A0720F51188}" type="presOf" srcId="{757F3AB3-0718-4624-B441-E567A8F0AB56}" destId="{333A1088-737F-45CB-B68E-254E46348037}" srcOrd="0" destOrd="0" presId="urn:microsoft.com/office/officeart/2005/8/layout/target3"/>
    <dgm:cxn modelId="{F87DC027-783A-4760-9240-90BC23B4360E}" type="presOf" srcId="{4C35D32F-0EAB-4CD7-82EE-45574DC2A586}" destId="{E81DC249-0D68-4C83-A1FF-339C3A02B800}" srcOrd="1" destOrd="0" presId="urn:microsoft.com/office/officeart/2005/8/layout/target3"/>
    <dgm:cxn modelId="{9463127B-6991-4934-8BC8-B93C9D0DE26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674ABD1-8590-48A9-8DBB-691E61065B88}" type="presOf" srcId="{4C35D32F-0EAB-4CD7-82EE-45574DC2A586}" destId="{21BB142B-6785-4DF2-A3AC-4671C657EA88}" srcOrd="0" destOrd="0" presId="urn:microsoft.com/office/officeart/2005/8/layout/target3"/>
    <dgm:cxn modelId="{BFE5C39B-6EB5-4A1A-93B5-77358D91DBD4}" type="presParOf" srcId="{333A1088-737F-45CB-B68E-254E46348037}" destId="{F5ABB229-8D3B-4694-996A-96F23CF14429}" srcOrd="0" destOrd="0" presId="urn:microsoft.com/office/officeart/2005/8/layout/target3"/>
    <dgm:cxn modelId="{9D3197D0-0AC6-4A15-9D5B-E5E71CF883F3}" type="presParOf" srcId="{333A1088-737F-45CB-B68E-254E46348037}" destId="{F41139FD-01EE-4571-8B17-4FB00FC51163}" srcOrd="1" destOrd="0" presId="urn:microsoft.com/office/officeart/2005/8/layout/target3"/>
    <dgm:cxn modelId="{C050B38A-A8E8-44BD-B953-1C1A7E7BE5EE}" type="presParOf" srcId="{333A1088-737F-45CB-B68E-254E46348037}" destId="{D005CE8C-CC26-4C3E-AC11-E15060ECD759}" srcOrd="2" destOrd="0" presId="urn:microsoft.com/office/officeart/2005/8/layout/target3"/>
    <dgm:cxn modelId="{57E62350-775A-4C28-B263-7E46ACCAA7F2}" type="presParOf" srcId="{333A1088-737F-45CB-B68E-254E46348037}" destId="{2C702D82-9B77-49B7-9568-BB8EB47C3372}" srcOrd="3" destOrd="0" presId="urn:microsoft.com/office/officeart/2005/8/layout/target3"/>
    <dgm:cxn modelId="{EEFF2236-B6F6-443B-BF54-65B77102BC7B}" type="presParOf" srcId="{333A1088-737F-45CB-B68E-254E46348037}" destId="{A52A0455-90FF-4808-ABD0-F02540D31D5A}" srcOrd="4" destOrd="0" presId="urn:microsoft.com/office/officeart/2005/8/layout/target3"/>
    <dgm:cxn modelId="{2BA4019C-6B68-40F9-8B6C-A1932179A9D8}" type="presParOf" srcId="{333A1088-737F-45CB-B68E-254E46348037}" destId="{6140AFEC-043D-4C43-A2F9-D0F5331DF3A3}" srcOrd="5" destOrd="0" presId="urn:microsoft.com/office/officeart/2005/8/layout/target3"/>
    <dgm:cxn modelId="{48AD2115-DC3F-4825-9202-5C2C2B36D2F2}" type="presParOf" srcId="{333A1088-737F-45CB-B68E-254E46348037}" destId="{9358AC05-5D7D-4327-9F80-1AD486AEA664}" srcOrd="6" destOrd="0" presId="urn:microsoft.com/office/officeart/2005/8/layout/target3"/>
    <dgm:cxn modelId="{474A9DBB-5BC6-4945-8F19-4E57EEF75FB9}" type="presParOf" srcId="{333A1088-737F-45CB-B68E-254E46348037}" destId="{313FC574-E1CD-4FB4-B054-0B805CE0447D}" srcOrd="7" destOrd="0" presId="urn:microsoft.com/office/officeart/2005/8/layout/target3"/>
    <dgm:cxn modelId="{58F14157-6FF5-43EF-87A4-52F2714E18EE}" type="presParOf" srcId="{333A1088-737F-45CB-B68E-254E46348037}" destId="{619D679B-A015-4ECF-8348-D1034C574F40}" srcOrd="8" destOrd="0" presId="urn:microsoft.com/office/officeart/2005/8/layout/target3"/>
    <dgm:cxn modelId="{354356AD-EFD0-4166-9DC4-7A8EF6906BF7}" type="presParOf" srcId="{333A1088-737F-45CB-B68E-254E46348037}" destId="{322283A8-4A27-4CDA-BAE3-F381106A9174}" srcOrd="9" destOrd="0" presId="urn:microsoft.com/office/officeart/2005/8/layout/target3"/>
    <dgm:cxn modelId="{DE90E748-144D-4508-A266-8BB074B49264}" type="presParOf" srcId="{333A1088-737F-45CB-B68E-254E46348037}" destId="{FFC9F71D-1B4F-4AD9-A4A6-86ADEFC8AF5C}" srcOrd="10" destOrd="0" presId="urn:microsoft.com/office/officeart/2005/8/layout/target3"/>
    <dgm:cxn modelId="{C27A26DD-4F66-40F1-A07A-FAAFBCB7E72B}" type="presParOf" srcId="{333A1088-737F-45CB-B68E-254E46348037}" destId="{25B08C86-7E15-44DC-BE7F-FFB55DD49D12}" srcOrd="11" destOrd="0" presId="urn:microsoft.com/office/officeart/2005/8/layout/target3"/>
    <dgm:cxn modelId="{93DF087C-E71A-47D4-818E-A81B45C04B91}" type="presParOf" srcId="{333A1088-737F-45CB-B68E-254E46348037}" destId="{DADCFD16-BBCC-4542-A938-D87E8B61C206}" srcOrd="12" destOrd="0" presId="urn:microsoft.com/office/officeart/2005/8/layout/target3"/>
    <dgm:cxn modelId="{8A4075B6-6A5B-4062-857E-5A19CFC3F67D}" type="presParOf" srcId="{333A1088-737F-45CB-B68E-254E46348037}" destId="{D1CD693F-2DE9-4BE5-BCA0-005A54CCACD7}" srcOrd="13" destOrd="0" presId="urn:microsoft.com/office/officeart/2005/8/layout/target3"/>
    <dgm:cxn modelId="{F6707641-AA30-48A3-8F72-AA15B0FAA6D9}" type="presParOf" srcId="{333A1088-737F-45CB-B68E-254E46348037}" destId="{9EADCA64-DEE9-404A-8CBC-D9D26F053191}" srcOrd="14" destOrd="0" presId="urn:microsoft.com/office/officeart/2005/8/layout/target3"/>
    <dgm:cxn modelId="{A729A85C-8AD5-4DDF-BBBA-846060371CB9}" type="presParOf" srcId="{333A1088-737F-45CB-B68E-254E46348037}" destId="{BF248A55-C1F6-49AE-BCFF-D7CFE86341F5}" srcOrd="15" destOrd="0" presId="urn:microsoft.com/office/officeart/2005/8/layout/target3"/>
    <dgm:cxn modelId="{7D834792-A9DD-44A5-B7CC-B25F909163AA}" type="presParOf" srcId="{333A1088-737F-45CB-B68E-254E46348037}" destId="{DD45A06E-AAC3-4BB9-B650-2CBC2D345330}" srcOrd="16" destOrd="0" presId="urn:microsoft.com/office/officeart/2005/8/layout/target3"/>
    <dgm:cxn modelId="{FD742913-01FB-4DCA-B271-16EC98188D04}" type="presParOf" srcId="{333A1088-737F-45CB-B68E-254E46348037}" destId="{21BB142B-6785-4DF2-A3AC-4671C657EA88}" srcOrd="17" destOrd="0" presId="urn:microsoft.com/office/officeart/2005/8/layout/target3"/>
    <dgm:cxn modelId="{055BA08A-AEED-485F-B96C-9757F141C500}" type="presParOf" srcId="{333A1088-737F-45CB-B68E-254E46348037}" destId="{AED2198E-93D5-4001-81B4-73124B309672}" srcOrd="18" destOrd="0" presId="urn:microsoft.com/office/officeart/2005/8/layout/target3"/>
    <dgm:cxn modelId="{356AEEB4-3EB3-48BE-9220-A4F825106A05}" type="presParOf" srcId="{333A1088-737F-45CB-B68E-254E46348037}" destId="{2BE915AB-18AA-4053-B92C-3BFC9ED204BB}" srcOrd="19" destOrd="0" presId="urn:microsoft.com/office/officeart/2005/8/layout/target3"/>
    <dgm:cxn modelId="{9CD47155-34FA-4EA3-ACCC-92797466F0FD}" type="presParOf" srcId="{333A1088-737F-45CB-B68E-254E46348037}" destId="{6BB5E863-4638-4E1D-BFDE-399D028AC4ED}" srcOrd="20" destOrd="0" presId="urn:microsoft.com/office/officeart/2005/8/layout/target3"/>
    <dgm:cxn modelId="{D260A97D-3E6B-4332-ADB2-77A898A4C4D2}" type="presParOf" srcId="{333A1088-737F-45CB-B68E-254E46348037}" destId="{5A5FFA88-C948-4069-8E93-59FA12366E83}" srcOrd="21" destOrd="0" presId="urn:microsoft.com/office/officeart/2005/8/layout/target3"/>
    <dgm:cxn modelId="{F9E69EA8-EC00-4C94-A75B-789119F6FA8F}" type="presParOf" srcId="{333A1088-737F-45CB-B68E-254E46348037}" destId="{D8EB6CDF-56F0-4BF0-A285-06A160717A05}" srcOrd="22" destOrd="0" presId="urn:microsoft.com/office/officeart/2005/8/layout/target3"/>
    <dgm:cxn modelId="{EE20C9F8-4A16-4341-9C4B-DD5B04FFA5CE}" type="presParOf" srcId="{333A1088-737F-45CB-B68E-254E46348037}" destId="{E81DC249-0D68-4C83-A1FF-339C3A02B80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Martina Dostálová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VY_32_INOVACE_14_Matematika pro 7.ročník_Poměr - 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Poměr -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D1CD693F-2DE9-4BE5-BCA0-005A54CCACD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EADCA64-DEE9-404A-8CBC-D9D26F053191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</a:t>
          </a:r>
          <a:r>
            <a:rPr lang="cs-CZ" sz="1400" kern="1200" smtClean="0"/>
            <a:t>leden 2012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D45A06E-AAC3-4BB9-B650-2CBC2D34533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tint val="53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atMod val="110000"/>
              </a:schemeClr>
            </a:gs>
          </a:gsLst>
          <a:lin ang="3600000" scaled="1"/>
        </a:gradFill>
        <a:ln>
          <a:noFill/>
        </a:ln>
        <a:effectLst>
          <a:outerShdw blurRad="63500" dist="25400" dir="3600000" algn="r" rotWithShape="0">
            <a:srgbClr val="000000">
              <a:alpha val="3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1BB142B-6785-4DF2-A3AC-4671C657EA8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697294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67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	Digitální učební materiál Poměr – procvičování je určen k procvičení základních vlastností poměru, jeho krácení a rozšiřování, počítání s poměry a práce s postupným poměrem, tedy pro žáky sedmého ročníku základní školy. Materiál je určen pro prezentaci na interaktivní tabuli.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36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Poměr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035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Př. Ve Velké Británii se používají tradiční míry:</a:t>
            </a:r>
          </a:p>
          <a:p>
            <a:r>
              <a:rPr lang="cs-CZ" sz="3000" dirty="0"/>
              <a:t>	</a:t>
            </a:r>
            <a:r>
              <a:rPr lang="cs-CZ" sz="3000" b="1" dirty="0" smtClean="0"/>
              <a:t>palec</a:t>
            </a:r>
            <a:r>
              <a:rPr lang="cs-CZ" sz="3000" dirty="0" smtClean="0"/>
              <a:t> je 2,54 cm</a:t>
            </a:r>
          </a:p>
          <a:p>
            <a:r>
              <a:rPr lang="cs-CZ" sz="3000" dirty="0"/>
              <a:t>	</a:t>
            </a:r>
            <a:r>
              <a:rPr lang="cs-CZ" sz="3000" b="1" dirty="0" smtClean="0"/>
              <a:t>stopa</a:t>
            </a:r>
            <a:r>
              <a:rPr lang="cs-CZ" sz="3000" dirty="0" smtClean="0"/>
              <a:t> je 30,48 cm</a:t>
            </a:r>
          </a:p>
          <a:p>
            <a:r>
              <a:rPr lang="cs-CZ" sz="3000" dirty="0"/>
              <a:t>	</a:t>
            </a:r>
            <a:r>
              <a:rPr lang="cs-CZ" sz="3000" b="1" dirty="0" smtClean="0"/>
              <a:t>yard</a:t>
            </a:r>
            <a:r>
              <a:rPr lang="cs-CZ" sz="3000" dirty="0" smtClean="0"/>
              <a:t> je 91,44 cm.</a:t>
            </a:r>
          </a:p>
          <a:p>
            <a:r>
              <a:rPr lang="cs-CZ" sz="3000" dirty="0" smtClean="0"/>
              <a:t>Urči v základním tvaru poměr délek, které udávají:</a:t>
            </a:r>
          </a:p>
          <a:p>
            <a:endParaRPr lang="cs-CZ" sz="3000" dirty="0" smtClean="0"/>
          </a:p>
          <a:p>
            <a:endParaRPr lang="cs-CZ" sz="3000" dirty="0"/>
          </a:p>
          <a:p>
            <a:r>
              <a:rPr lang="cs-CZ" sz="3000" dirty="0" smtClean="0"/>
              <a:t>stopa a palec</a:t>
            </a:r>
            <a:r>
              <a:rPr lang="cs-CZ" sz="3000" dirty="0"/>
              <a:t> </a:t>
            </a:r>
            <a:r>
              <a:rPr lang="cs-CZ" sz="3000" dirty="0" smtClean="0"/>
              <a:t>         stopa a yard		yard a palec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73540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Změň dané číslo v daném poměru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: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: 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 : 3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 : 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: 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18 : 20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4355976" y="1916832"/>
            <a:ext cx="0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892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Zkrať postupný poměr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Dvěma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Třemi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Šesti</a:t>
            </a:r>
          </a:p>
          <a:p>
            <a:pPr>
              <a:lnSpc>
                <a:spcPct val="200000"/>
              </a:lnSpc>
            </a:pPr>
            <a:r>
              <a:rPr lang="cs-CZ" dirty="0"/>
              <a:t>Š</a:t>
            </a:r>
            <a:r>
              <a:rPr lang="cs-CZ" dirty="0" smtClean="0"/>
              <a:t>edesáti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28184" y="274320"/>
            <a:ext cx="2763416" cy="944880"/>
          </a:xfrm>
        </p:spPr>
        <p:txBody>
          <a:bodyPr>
            <a:normAutofit/>
          </a:bodyPr>
          <a:lstStyle/>
          <a:p>
            <a:r>
              <a:rPr lang="cs-CZ" sz="2500" dirty="0" smtClean="0"/>
              <a:t>180 : 120 : 300</a:t>
            </a:r>
            <a:endParaRPr lang="cs-CZ" sz="25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39552" y="2780928"/>
            <a:ext cx="7704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9552" y="4005064"/>
            <a:ext cx="7704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9552" y="5157192"/>
            <a:ext cx="7704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075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dirty="0" smtClean="0"/>
              <a:t>Rozděl v postupném poměru 3 : 7 : 2 částku: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07562"/>
            <a:ext cx="8229600" cy="4525963"/>
          </a:xfrm>
        </p:spPr>
        <p:txBody>
          <a:bodyPr/>
          <a:lstStyle/>
          <a:p>
            <a:r>
              <a:rPr lang="cs-CZ" dirty="0" smtClean="0"/>
              <a:t>360 Kč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612 Kč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78 Kč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52189" y="2348880"/>
            <a:ext cx="345638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72472" y="3686843"/>
            <a:ext cx="345638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72472" y="5229200"/>
            <a:ext cx="345638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648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</a:p>
          <a:p>
            <a:endParaRPr lang="cs-CZ" dirty="0"/>
          </a:p>
          <a:p>
            <a:r>
              <a:rPr lang="cs-CZ" dirty="0"/>
              <a:t>ODVÁRKO, Oldřich; KADLEČEK, Jiří</a:t>
            </a:r>
            <a:r>
              <a:rPr lang="cs-CZ" dirty="0" smtClean="0"/>
              <a:t>. </a:t>
            </a:r>
            <a:r>
              <a:rPr lang="cs-CZ" i="1" dirty="0" smtClean="0"/>
              <a:t>Pracovní sešit z matematiky pro 7. ročník základní školy. </a:t>
            </a:r>
            <a:r>
              <a:rPr lang="cs-CZ" dirty="0" smtClean="0"/>
              <a:t>1.vydání. Praha : Prometheus, 1999. 180 s. ISBN 80-7196-162-0.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507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20</TotalTime>
  <Words>155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Decatur</vt:lpstr>
      <vt:lpstr>Prezentace aplikace PowerPoint</vt:lpstr>
      <vt:lpstr>Anotace</vt:lpstr>
      <vt:lpstr>Poměr</vt:lpstr>
      <vt:lpstr>Prezentace aplikace PowerPoint</vt:lpstr>
      <vt:lpstr>Změň dané číslo v daném poměru</vt:lpstr>
      <vt:lpstr>Zkrať postupný poměr</vt:lpstr>
      <vt:lpstr>Rozděl v postupném poměru 3 : 7 : 2 částku: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15</cp:revision>
  <dcterms:created xsi:type="dcterms:W3CDTF">2012-01-24T15:59:56Z</dcterms:created>
  <dcterms:modified xsi:type="dcterms:W3CDTF">2012-05-21T10:19:50Z</dcterms:modified>
</cp:coreProperties>
</file>