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>
    <p:pull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14190C8-3EB1-4782-B447-82202C685438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0790527-40E1-4CCF-802B-CE7A87E498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pull dir="u"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VY_32_INOVACE_19_Komplexní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jazykový rozbor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KOMPLEXNÍ JAZYKOVÝ ROZBOR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5" y="764704"/>
            <a:ext cx="820891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Když jí pověděla o všem, co Vojta zničil  a zkazil, Alenka se zasmála a řekla: „Měli jsme s naším Alešem stejný problém. Začal se vrtat v gramofonu a v mixéru. Rozebral je na kousky. Když potom dal všechno dohromady, mohli jsme si přehrávat desky na mixéru a koktejly dělat v gramofonu. Jednou zase přimontoval motor ze sekačky na trávu ke kočárku, kde byla malá Eliška. Tehdy jí byly teprve čtyři měsíce. Odfrčela potom i s kočárkem na náměstí a my jsme o tom neměli ani tušení až nám zavolal zaměstnanec autodílny a oznámil nám že našemu kočárku došel benzín.“</a:t>
            </a:r>
          </a:p>
          <a:p>
            <a:r>
              <a:rPr lang="cs-CZ" sz="2400" dirty="0"/>
              <a:t> </a:t>
            </a:r>
          </a:p>
          <a:p>
            <a:pPr algn="r"/>
            <a:r>
              <a:rPr lang="cs-CZ" sz="2400" i="1" dirty="0"/>
              <a:t>(Betty Mac </a:t>
            </a:r>
            <a:r>
              <a:rPr lang="cs-CZ" sz="2400" i="1" dirty="0" err="1"/>
              <a:t>Donaldová</a:t>
            </a:r>
            <a:r>
              <a:rPr lang="cs-CZ" sz="2400" i="1" dirty="0"/>
              <a:t>, Farma paní </a:t>
            </a:r>
            <a:r>
              <a:rPr lang="cs-CZ" sz="2400" i="1" dirty="0" err="1"/>
              <a:t>Láryfáry</a:t>
            </a:r>
            <a:r>
              <a:rPr lang="cs-CZ" sz="2400" i="1" dirty="0"/>
              <a:t>)</a:t>
            </a:r>
            <a:endParaRPr lang="cs-CZ" sz="2400" dirty="0"/>
          </a:p>
          <a:p>
            <a:endParaRPr lang="cs-CZ" dirty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95536" y="322084"/>
            <a:ext cx="8280920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Rozbor komunikační situace a výstavby textu:</a:t>
            </a: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  <a:cs typeface="Arial" pitchFamily="34" charset="0"/>
            </a:endParaRP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rabicPeriod"/>
              <a:tabLst>
                <a:tab pos="457200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Objevuje se v textu přímá řeč? Pokud ano, tak ji podtrhněte a napište jak jste ji poznali.</a:t>
            </a: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rabicPeriod"/>
              <a:tabLst>
                <a:tab pos="457200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Znáte i jiné knihy od Betty Mac Donaldové?</a:t>
            </a: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AutoNum type="arabicPeriod"/>
              <a:tabLst>
                <a:tab pos="457200" algn="l"/>
              </a:tabLst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Kolik vystupuje v ukázce postav?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73541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600" b="1" dirty="0"/>
              <a:t>Rozbor syntaktický</a:t>
            </a:r>
          </a:p>
          <a:p>
            <a:r>
              <a:rPr lang="cs-CZ" sz="2600" dirty="0"/>
              <a:t> 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600" dirty="0" smtClean="0"/>
              <a:t>Spočítej</a:t>
            </a:r>
            <a:r>
              <a:rPr lang="cs-CZ" sz="2600" dirty="0"/>
              <a:t>, kolik je v ukázce jednoduchých </a:t>
            </a:r>
            <a:r>
              <a:rPr lang="cs-CZ" sz="2600" dirty="0" smtClean="0"/>
              <a:t>vět.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600" dirty="0" smtClean="0"/>
              <a:t>V</a:t>
            </a:r>
            <a:r>
              <a:rPr lang="cs-CZ" sz="2600" dirty="0"/>
              <a:t> posledním souvětí určete počet vět  a jeho druh.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600" dirty="0"/>
              <a:t>Naznačte graficky stavbu tohoto souvětí a určete druh vět vedlejších.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600" dirty="0"/>
              <a:t>Z první věty v úryvku vypište skladební skupinu.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600" dirty="0"/>
              <a:t>Určete větné členy: </a:t>
            </a:r>
            <a:r>
              <a:rPr lang="cs-CZ" sz="2600" b="1" i="1" dirty="0"/>
              <a:t>oznámil, zaměstnanec, nám, na trávu</a:t>
            </a:r>
            <a:endParaRPr lang="cs-CZ" sz="2600" dirty="0"/>
          </a:p>
          <a:p>
            <a:endParaRPr lang="cs-CZ" dirty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568952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200" b="1" dirty="0"/>
              <a:t>Rozbor lexikální a slovotvorný</a:t>
            </a:r>
          </a:p>
          <a:p>
            <a:r>
              <a:rPr lang="cs-CZ" sz="2200" dirty="0"/>
              <a:t> 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200" dirty="0"/>
              <a:t>V úryvku se pokuste najít slovo složené. Z jakých dvou slov je tato složenina utvořena?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200" dirty="0"/>
              <a:t>U slov </a:t>
            </a:r>
            <a:r>
              <a:rPr lang="cs-CZ" sz="2200" b="1" i="1" dirty="0"/>
              <a:t>zničit, přimontovat, náměstí </a:t>
            </a:r>
            <a:r>
              <a:rPr lang="cs-CZ" sz="2200" dirty="0"/>
              <a:t>určete slovotvorný základ.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200" dirty="0"/>
              <a:t>Proveďte rozbor stavby slova  </a:t>
            </a:r>
            <a:r>
              <a:rPr lang="cs-CZ" sz="2200" b="1" i="1" dirty="0"/>
              <a:t>přehrávat</a:t>
            </a:r>
            <a:r>
              <a:rPr lang="cs-CZ" sz="2200" dirty="0"/>
              <a:t> a utvořte od něho tři slova příbuzná.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200" dirty="0"/>
              <a:t>Napište antonymum ke slovu </a:t>
            </a:r>
            <a:r>
              <a:rPr lang="cs-CZ" sz="2200" b="1" i="1" dirty="0"/>
              <a:t>malá</a:t>
            </a:r>
            <a:r>
              <a:rPr lang="cs-CZ" sz="2200" dirty="0"/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200" dirty="0"/>
              <a:t>Slovo </a:t>
            </a:r>
            <a:r>
              <a:rPr lang="cs-CZ" sz="2200" b="1" i="1" dirty="0"/>
              <a:t>zaměstnanec </a:t>
            </a:r>
            <a:r>
              <a:rPr lang="cs-CZ" sz="2200" dirty="0"/>
              <a:t>nahraďte synonymem.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200" dirty="0"/>
              <a:t>Vyskytuje se v ukázce hovorové slovo? Pokud ano, vypište ho a nahraďte slovem z pásma neutrálního.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200" dirty="0"/>
              <a:t>Výraz </a:t>
            </a:r>
            <a:r>
              <a:rPr lang="cs-CZ" sz="2200" b="1" i="1" dirty="0"/>
              <a:t>tušení</a:t>
            </a:r>
            <a:r>
              <a:rPr lang="cs-CZ" sz="2200" dirty="0"/>
              <a:t> nahraďte synonymem z obecné češtiny.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200" dirty="0"/>
              <a:t>Do jakých slovotvorných kategorií patří slova </a:t>
            </a:r>
            <a:r>
              <a:rPr lang="cs-CZ" sz="2200" b="1" i="1" dirty="0"/>
              <a:t>zaměstnanec, autodílna, tušení, náměstí</a:t>
            </a:r>
            <a:r>
              <a:rPr lang="cs-CZ" sz="2200" dirty="0"/>
              <a:t>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200" dirty="0"/>
              <a:t>Jakým způsobem bylo utvořeno slovo </a:t>
            </a:r>
            <a:r>
              <a:rPr lang="cs-CZ" sz="2200" b="1" i="1" dirty="0"/>
              <a:t>rozebral</a:t>
            </a:r>
            <a:r>
              <a:rPr lang="cs-CZ" sz="2200" dirty="0"/>
              <a:t>?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200" dirty="0"/>
              <a:t>Vyskytuje se v úryvku přirovnání? Pokud ano, vypište ho, pokud ne vymyslete vlastní přirovnání.</a:t>
            </a:r>
          </a:p>
          <a:p>
            <a:endParaRPr lang="cs-CZ" sz="2200" dirty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323528" y="334932"/>
            <a:ext cx="8820471" cy="6046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r>
              <a:rPr kumimoji="0" lang="cs-CZ" sz="2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Rozbor slovnědruhový  a tvaroslovný</a:t>
            </a:r>
            <a:endParaRPr kumimoji="0" lang="cs-CZ" sz="2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ea typeface="Times New Roman" pitchFamily="18" charset="0"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Vypište z textu všechna zájmena  a určete jejich druh.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Vypište všechna vlastní jména rodu mužského.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Najděte v ukázce podstatné jméno látkové.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Určete druh a vzor slova </a:t>
            </a:r>
            <a:r>
              <a:rPr kumimoji="0" lang="cs-CZ" sz="2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stejný.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U slova </a:t>
            </a:r>
            <a:r>
              <a:rPr kumimoji="0" lang="cs-CZ" sz="2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sekačky 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určete mluvnické kategorie.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Určete slovní druhy: </a:t>
            </a:r>
            <a:r>
              <a:rPr kumimoji="0" lang="cs-CZ" sz="2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dohromady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, </a:t>
            </a:r>
            <a:r>
              <a:rPr kumimoji="0" lang="cs-CZ" sz="2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čtyři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, </a:t>
            </a:r>
            <a:r>
              <a:rPr kumimoji="0" lang="cs-CZ" sz="2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tušení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, </a:t>
            </a:r>
            <a:r>
              <a:rPr kumimoji="0" lang="cs-CZ" sz="2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oznámil, ani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.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Určete druh zájmena </a:t>
            </a:r>
            <a:r>
              <a:rPr kumimoji="0" lang="cs-CZ" sz="2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naším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a převeďte ho do 1.osoby čísla jednotného.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U slovesa </a:t>
            </a:r>
            <a:r>
              <a:rPr kumimoji="0" lang="cs-CZ" sz="2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zničil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určete osobu, číslo, způsob, čas, rod, vid, třídu, vzor a poté utvořte od tohoto slovesa 3.osobu čísla jednotného způsobu podmiňovacího času minulého rodu trpného.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Ze substantiva </a:t>
            </a:r>
            <a:r>
              <a:rPr kumimoji="0" lang="cs-CZ" sz="2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tušení</a:t>
            </a: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 vytvořte sloveso v infinitivu.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Vypište z úryvku všechny spojky podřadicí.</a:t>
            </a:r>
            <a:endParaRPr kumimoji="0" lang="cs-CZ" sz="2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Rozbor zvukové  </a:t>
            </a:r>
            <a:r>
              <a:rPr lang="cs-CZ" sz="2400" b="1" dirty="0"/>
              <a:t>a grafické stránky jazyka</a:t>
            </a:r>
          </a:p>
          <a:p>
            <a:pPr marL="457200" indent="-457200"/>
            <a:r>
              <a:rPr lang="cs-CZ" sz="2400" dirty="0"/>
              <a:t> 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Ze slova </a:t>
            </a:r>
            <a:r>
              <a:rPr lang="cs-CZ" sz="2400" b="1" i="1" dirty="0"/>
              <a:t>pověděla </a:t>
            </a:r>
            <a:r>
              <a:rPr lang="cs-CZ" sz="2400" dirty="0"/>
              <a:t>vypište všechny samohlásky.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Ve slově </a:t>
            </a:r>
            <a:r>
              <a:rPr lang="cs-CZ" sz="2400" b="1" i="1" dirty="0"/>
              <a:t>jednou</a:t>
            </a:r>
            <a:r>
              <a:rPr lang="cs-CZ" sz="2400" dirty="0"/>
              <a:t> najděte dvojhlásku.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 smtClean="0"/>
              <a:t>Určete </a:t>
            </a:r>
            <a:r>
              <a:rPr lang="cs-CZ" sz="2400" dirty="0"/>
              <a:t>přízvučné slabiky ve větě: „Začal se vrtat v gramofonu a v mixéru.“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Vyhledejte v článku všechna slova přejatá. Píšeme tato slova pravopisem původním nebo počeštěným?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Odůvodněte pravopis slov: </a:t>
            </a:r>
            <a:r>
              <a:rPr lang="cs-CZ" sz="2400" b="1" i="1" dirty="0"/>
              <a:t>my, měli, náměstí, jí, zkazil </a:t>
            </a:r>
            <a:endParaRPr lang="cs-CZ" sz="2400" dirty="0"/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V poslední větě úryvku chybí interpunkce, doplňte ji.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Proč se ve spojení zničil a zkazil nepíše před „a“ čárka? (odůvodněte)</a:t>
            </a:r>
          </a:p>
          <a:p>
            <a:pPr marL="457200" lvl="0" indent="-457200">
              <a:buFont typeface="+mj-lt"/>
              <a:buAutoNum type="arabicPeriod"/>
            </a:pPr>
            <a:r>
              <a:rPr lang="cs-CZ" sz="2400" dirty="0"/>
              <a:t>Vysvětlete rozdíl v pravopise slov </a:t>
            </a:r>
            <a:r>
              <a:rPr lang="cs-CZ" sz="2400" b="1" i="1" dirty="0"/>
              <a:t>byly </a:t>
            </a:r>
            <a:r>
              <a:rPr lang="cs-CZ" sz="2400" dirty="0"/>
              <a:t>X </a:t>
            </a:r>
            <a:r>
              <a:rPr lang="cs-CZ" sz="2400" b="1" i="1" dirty="0"/>
              <a:t>bily</a:t>
            </a:r>
            <a:r>
              <a:rPr lang="cs-CZ" sz="2400" dirty="0"/>
              <a:t>. Ukažte na větě.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395536" y="302878"/>
            <a:ext cx="8424936" cy="32932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cs-CZ" sz="2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Rozbor stylistický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cs-CZ" sz="2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Určete, z ukázky, o jaký styl se jedná. (hovorový, odborný, publicistický či umělecký)</a:t>
            </a:r>
            <a:endParaRPr kumimoji="0" lang="cs-CZ" sz="2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Vymyslete krátký příběh (minimálně o pěti větách), který bude vypravováním.</a:t>
            </a:r>
            <a:endParaRPr kumimoji="0" lang="cs-CZ" sz="2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  <a:p>
            <a:pPr marL="514350" marR="0" lvl="0" indent="-5143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>
                <a:tab pos="457200" algn="l"/>
              </a:tabLst>
            </a:pP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Arial" pitchFamily="34" charset="0"/>
              </a:rPr>
              <a:t>Vymyslete nadpis výše uvedené ukázky.</a:t>
            </a:r>
            <a:endParaRPr kumimoji="0" lang="cs-CZ" sz="2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17</TotalTime>
  <Words>80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Snímek 1</vt:lpstr>
      <vt:lpstr>KOMPLEXNÍ JAZYKOVÝ ROZBOR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KOMPLEXNÍ JAZYKOVÝ ROZBOR</dc:title>
  <dc:creator>Martina</dc:creator>
  <cp:lastModifiedBy>Martina</cp:lastModifiedBy>
  <cp:revision>4</cp:revision>
  <dcterms:created xsi:type="dcterms:W3CDTF">2010-10-09T08:12:28Z</dcterms:created>
  <dcterms:modified xsi:type="dcterms:W3CDTF">2011-08-31T13:04:44Z</dcterms:modified>
</cp:coreProperties>
</file>